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0" r:id="rId3"/>
    <p:sldMasterId id="2147483702" r:id="rId4"/>
  </p:sldMasterIdLst>
  <p:notesMasterIdLst>
    <p:notesMasterId r:id="rId23"/>
  </p:notesMasterIdLst>
  <p:sldIdLst>
    <p:sldId id="257" r:id="rId5"/>
    <p:sldId id="267" r:id="rId6"/>
    <p:sldId id="362" r:id="rId7"/>
    <p:sldId id="342" r:id="rId8"/>
    <p:sldId id="363" r:id="rId9"/>
    <p:sldId id="345" r:id="rId10"/>
    <p:sldId id="370" r:id="rId11"/>
    <p:sldId id="343" r:id="rId12"/>
    <p:sldId id="364" r:id="rId13"/>
    <p:sldId id="344" r:id="rId14"/>
    <p:sldId id="365" r:id="rId15"/>
    <p:sldId id="366" r:id="rId16"/>
    <p:sldId id="346" r:id="rId17"/>
    <p:sldId id="367" r:id="rId18"/>
    <p:sldId id="368" r:id="rId19"/>
    <p:sldId id="347" r:id="rId20"/>
    <p:sldId id="369" r:id="rId21"/>
    <p:sldId id="265" r:id="rId2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na" initials="C" lastIdx="1" clrIdx="0">
    <p:extLst>
      <p:ext uri="{19B8F6BF-5375-455C-9EA6-DF929625EA0E}">
        <p15:presenceInfo xmlns:p15="http://schemas.microsoft.com/office/powerpoint/2012/main" xmlns="" userId="Ch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EA2A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040" autoAdjust="0"/>
    <p:restoredTop sz="88312" autoAdjust="0"/>
  </p:normalViewPr>
  <p:slideViewPr>
    <p:cSldViewPr>
      <p:cViewPr varScale="1">
        <p:scale>
          <a:sx n="96" d="100"/>
          <a:sy n="96" d="100"/>
        </p:scale>
        <p:origin x="-606" y="-9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2B9953-A1DC-4C5A-B3E8-67E73E630DB3}" type="datetimeFigureOut">
              <a:rPr lang="zh-CN" altLang="en-US" smtClean="0"/>
              <a:pPr/>
              <a:t>2016/5/13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93015C-6344-4A8A-A079-94CC9C3C9AED}" type="slidenum">
              <a:rPr lang="zh-CN" altLang="en-US" smtClean="0"/>
              <a:pPr/>
              <a:t>‹#›</a:t>
            </a:fld>
            <a:endParaRPr lang="zh-CN" altLang="en-US"/>
          </a:p>
        </p:txBody>
      </p:sp>
    </p:spTree>
    <p:extLst>
      <p:ext uri="{BB962C8B-B14F-4D97-AF65-F5344CB8AC3E}">
        <p14:creationId xmlns:p14="http://schemas.microsoft.com/office/powerpoint/2010/main" xmlns="" val="400191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3</a:t>
            </a:fld>
            <a:endParaRPr lang="zh-CN" altLang="en-US"/>
          </a:p>
        </p:txBody>
      </p:sp>
    </p:spTree>
    <p:extLst>
      <p:ext uri="{BB962C8B-B14F-4D97-AF65-F5344CB8AC3E}">
        <p14:creationId xmlns:p14="http://schemas.microsoft.com/office/powerpoint/2010/main" xmlns="" val="69851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12</a:t>
            </a:fld>
            <a:endParaRPr lang="zh-CN" altLang="en-US"/>
          </a:p>
        </p:txBody>
      </p:sp>
    </p:spTree>
    <p:extLst>
      <p:ext uri="{BB962C8B-B14F-4D97-AF65-F5344CB8AC3E}">
        <p14:creationId xmlns:p14="http://schemas.microsoft.com/office/powerpoint/2010/main" xmlns="" val="1115774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13</a:t>
            </a:fld>
            <a:endParaRPr lang="zh-CN" altLang="en-US"/>
          </a:p>
        </p:txBody>
      </p:sp>
    </p:spTree>
    <p:extLst>
      <p:ext uri="{BB962C8B-B14F-4D97-AF65-F5344CB8AC3E}">
        <p14:creationId xmlns:p14="http://schemas.microsoft.com/office/powerpoint/2010/main" xmlns="" val="292077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14</a:t>
            </a:fld>
            <a:endParaRPr lang="zh-CN" altLang="en-US"/>
          </a:p>
        </p:txBody>
      </p:sp>
    </p:spTree>
    <p:extLst>
      <p:ext uri="{BB962C8B-B14F-4D97-AF65-F5344CB8AC3E}">
        <p14:creationId xmlns:p14="http://schemas.microsoft.com/office/powerpoint/2010/main" xmlns="" val="2920771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15</a:t>
            </a:fld>
            <a:endParaRPr lang="zh-CN" altLang="en-US"/>
          </a:p>
        </p:txBody>
      </p:sp>
    </p:spTree>
    <p:extLst>
      <p:ext uri="{BB962C8B-B14F-4D97-AF65-F5344CB8AC3E}">
        <p14:creationId xmlns:p14="http://schemas.microsoft.com/office/powerpoint/2010/main" xmlns="" val="2920771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16</a:t>
            </a:fld>
            <a:endParaRPr lang="zh-CN" altLang="en-US"/>
          </a:p>
        </p:txBody>
      </p:sp>
    </p:spTree>
    <p:extLst>
      <p:ext uri="{BB962C8B-B14F-4D97-AF65-F5344CB8AC3E}">
        <p14:creationId xmlns:p14="http://schemas.microsoft.com/office/powerpoint/2010/main" xmlns="" val="2114196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17</a:t>
            </a:fld>
            <a:endParaRPr lang="zh-CN" altLang="en-US"/>
          </a:p>
        </p:txBody>
      </p:sp>
    </p:spTree>
    <p:extLst>
      <p:ext uri="{BB962C8B-B14F-4D97-AF65-F5344CB8AC3E}">
        <p14:creationId xmlns:p14="http://schemas.microsoft.com/office/powerpoint/2010/main" xmlns="" val="211419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4</a:t>
            </a:fld>
            <a:endParaRPr lang="zh-CN" altLang="en-US"/>
          </a:p>
        </p:txBody>
      </p:sp>
    </p:spTree>
    <p:extLst>
      <p:ext uri="{BB962C8B-B14F-4D97-AF65-F5344CB8AC3E}">
        <p14:creationId xmlns:p14="http://schemas.microsoft.com/office/powerpoint/2010/main" xmlns="" val="112385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5</a:t>
            </a:fld>
            <a:endParaRPr lang="zh-CN" altLang="en-US"/>
          </a:p>
        </p:txBody>
      </p:sp>
    </p:spTree>
    <p:extLst>
      <p:ext uri="{BB962C8B-B14F-4D97-AF65-F5344CB8AC3E}">
        <p14:creationId xmlns:p14="http://schemas.microsoft.com/office/powerpoint/2010/main" xmlns="" val="112385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6</a:t>
            </a:fld>
            <a:endParaRPr lang="zh-CN" altLang="en-US"/>
          </a:p>
        </p:txBody>
      </p:sp>
    </p:spTree>
    <p:extLst>
      <p:ext uri="{BB962C8B-B14F-4D97-AF65-F5344CB8AC3E}">
        <p14:creationId xmlns:p14="http://schemas.microsoft.com/office/powerpoint/2010/main" xmlns="" val="2430908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7</a:t>
            </a:fld>
            <a:endParaRPr lang="zh-CN" altLang="en-US"/>
          </a:p>
        </p:txBody>
      </p:sp>
    </p:spTree>
    <p:extLst>
      <p:ext uri="{BB962C8B-B14F-4D97-AF65-F5344CB8AC3E}">
        <p14:creationId xmlns:p14="http://schemas.microsoft.com/office/powerpoint/2010/main" xmlns="" val="243090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8</a:t>
            </a:fld>
            <a:endParaRPr lang="zh-CN" altLang="en-US"/>
          </a:p>
        </p:txBody>
      </p:sp>
    </p:spTree>
    <p:extLst>
      <p:ext uri="{BB962C8B-B14F-4D97-AF65-F5344CB8AC3E}">
        <p14:creationId xmlns:p14="http://schemas.microsoft.com/office/powerpoint/2010/main" xmlns="" val="329556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9</a:t>
            </a:fld>
            <a:endParaRPr lang="zh-CN" altLang="en-US"/>
          </a:p>
        </p:txBody>
      </p:sp>
    </p:spTree>
    <p:extLst>
      <p:ext uri="{BB962C8B-B14F-4D97-AF65-F5344CB8AC3E}">
        <p14:creationId xmlns:p14="http://schemas.microsoft.com/office/powerpoint/2010/main" xmlns="" val="329556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10</a:t>
            </a:fld>
            <a:endParaRPr lang="zh-CN" altLang="en-US"/>
          </a:p>
        </p:txBody>
      </p:sp>
    </p:spTree>
    <p:extLst>
      <p:ext uri="{BB962C8B-B14F-4D97-AF65-F5344CB8AC3E}">
        <p14:creationId xmlns:p14="http://schemas.microsoft.com/office/powerpoint/2010/main" xmlns="" val="1115774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93015C-6344-4A8A-A079-94CC9C3C9AED}" type="slidenum">
              <a:rPr lang="zh-CN" altLang="en-US" smtClean="0"/>
              <a:pPr/>
              <a:t>11</a:t>
            </a:fld>
            <a:endParaRPr lang="zh-CN" altLang="en-US"/>
          </a:p>
        </p:txBody>
      </p:sp>
    </p:spTree>
    <p:extLst>
      <p:ext uri="{BB962C8B-B14F-4D97-AF65-F5344CB8AC3E}">
        <p14:creationId xmlns:p14="http://schemas.microsoft.com/office/powerpoint/2010/main" xmlns="" val="1115774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4.xml"/><Relationship Id="rId4" Type="http://schemas.openxmlformats.org/officeDocument/2006/relationships/image" Target="../media/image3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7" name="Picture 2" descr="E:\VI\优华氏\赛意VI系统\PP模板1源文件(16比9)++1920x1080\背景图\图片1.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5171" y="-2172"/>
            <a:ext cx="9159171" cy="515292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双logo-1">
    <p:spTree>
      <p:nvGrpSpPr>
        <p:cNvPr id="1" name=""/>
        <p:cNvGrpSpPr/>
        <p:nvPr/>
      </p:nvGrpSpPr>
      <p:grpSpPr>
        <a:xfrm>
          <a:off x="0" y="0"/>
          <a:ext cx="0" cy="0"/>
          <a:chOff x="0" y="0"/>
          <a:chExt cx="0" cy="0"/>
        </a:xfrm>
      </p:grpSpPr>
      <p:pic>
        <p:nvPicPr>
          <p:cNvPr id="2050" name="Picture 2" descr="E:\VI\优华氏\赛意VI系统\PP模板1源文件(16比9)++1920x1080\背景图\图片2.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026" y="-20538"/>
            <a:ext cx="9180512" cy="516403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6575"/>
            <a:ext cx="9179074" cy="208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12"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5"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矩形 6"/>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2" descr="封面元素-06联合品牌logo2"/>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80975" y="2143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048965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logo-2">
    <p:spTree>
      <p:nvGrpSpPr>
        <p:cNvPr id="1" name=""/>
        <p:cNvGrpSpPr/>
        <p:nvPr/>
      </p:nvGrpSpPr>
      <p:grpSpPr>
        <a:xfrm>
          <a:off x="0" y="0"/>
          <a:ext cx="0" cy="0"/>
          <a:chOff x="0" y="0"/>
          <a:chExt cx="0" cy="0"/>
        </a:xfrm>
      </p:grpSpPr>
      <p:pic>
        <p:nvPicPr>
          <p:cNvPr id="3074" name="Picture 2" descr="E:\VI\优华氏\赛意VI系统\PP模板1源文件(16比9)++1920x1080\背景图\图片3.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l="7218" r="5548" b="12767"/>
          <a:stretch/>
        </p:blipFill>
        <p:spPr bwMode="auto">
          <a:xfrm>
            <a:off x="0" y="0"/>
            <a:ext cx="9144000"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6575"/>
            <a:ext cx="9179074" cy="208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图片 8"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1" name="图片 10"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矩形 12"/>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2" descr="封面元素-06联合品牌logo2"/>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80975" y="2143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4705709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双logo-3">
    <p:spTree>
      <p:nvGrpSpPr>
        <p:cNvPr id="1" name=""/>
        <p:cNvGrpSpPr/>
        <p:nvPr/>
      </p:nvGrpSpPr>
      <p:grpSpPr>
        <a:xfrm>
          <a:off x="0" y="0"/>
          <a:ext cx="0" cy="0"/>
          <a:chOff x="0" y="0"/>
          <a:chExt cx="0" cy="0"/>
        </a:xfrm>
      </p:grpSpPr>
      <p:pic>
        <p:nvPicPr>
          <p:cNvPr id="4098" name="Picture 2" descr="E:\VI\优华氏\赛意VI系统\PP模板1源文件(16比9)++1920x1080\背景图\图片4.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r="5660" b="5660"/>
          <a:stretch/>
        </p:blipFill>
        <p:spPr bwMode="auto">
          <a:xfrm>
            <a:off x="1" y="0"/>
            <a:ext cx="9143999"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6575"/>
            <a:ext cx="9179074" cy="208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9"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2" name="图片 11"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矩形 13"/>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2" descr="封面元素-06联合品牌logo2"/>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80975" y="2143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183249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双logo-4">
    <p:spTree>
      <p:nvGrpSpPr>
        <p:cNvPr id="1" name=""/>
        <p:cNvGrpSpPr/>
        <p:nvPr/>
      </p:nvGrpSpPr>
      <p:grpSpPr>
        <a:xfrm>
          <a:off x="0" y="0"/>
          <a:ext cx="0" cy="0"/>
          <a:chOff x="0" y="0"/>
          <a:chExt cx="0" cy="0"/>
        </a:xfrm>
      </p:grpSpPr>
      <p:pic>
        <p:nvPicPr>
          <p:cNvPr id="5122" name="Picture 2" descr="E:\VI\优华氏\赛意VI系统\PP模板1源文件(16比9)++1920x1080\背景图\图片5.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1"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6575"/>
            <a:ext cx="9179074" cy="208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图片 11"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4" name="图片 13"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矩形 16"/>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2" descr="封面元素-06联合品牌logo2"/>
          <p:cNvPicPr>
            <a:picLocks noChangeAspect="1" noChangeArrowheads="1"/>
          </p:cNvPicPr>
          <p:nvPr userDrawn="1"/>
        </p:nvPicPr>
        <p:blipFill rotWithShape="1">
          <a:blip r:embed="rId6" cstate="print">
            <a:extLst>
              <a:ext uri="{28A0092B-C50C-407E-A947-70E740481C1C}">
                <a14:useLocalDpi xmlns:a14="http://schemas.microsoft.com/office/drawing/2010/main" xmlns="" val="0"/>
              </a:ext>
            </a:extLst>
          </a:blip>
          <a:srcRect r="55949"/>
          <a:stretch/>
        </p:blipFill>
        <p:spPr bwMode="auto">
          <a:xfrm>
            <a:off x="180976" y="214313"/>
            <a:ext cx="55245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2" descr="封面元素-06联合品牌logo2"/>
          <p:cNvPicPr>
            <a:picLocks noChangeAspect="1" noChangeArrowheads="1"/>
          </p:cNvPicPr>
          <p:nvPr userDrawn="1"/>
        </p:nvPicPr>
        <p:blipFill rotWithShape="1">
          <a:blip r:embed="rId7" cstate="print">
            <a:biLevel thresh="25000"/>
            <a:extLst>
              <a:ext uri="{28A0092B-C50C-407E-A947-70E740481C1C}">
                <a14:useLocalDpi xmlns:a14="http://schemas.microsoft.com/office/drawing/2010/main" xmlns="" val="0"/>
              </a:ext>
            </a:extLst>
          </a:blip>
          <a:srcRect l="44051"/>
          <a:stretch/>
        </p:blipFill>
        <p:spPr bwMode="auto">
          <a:xfrm>
            <a:off x="733426" y="214313"/>
            <a:ext cx="701674"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6002174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双logo-5">
    <p:spTree>
      <p:nvGrpSpPr>
        <p:cNvPr id="1" name=""/>
        <p:cNvGrpSpPr/>
        <p:nvPr/>
      </p:nvGrpSpPr>
      <p:grpSpPr>
        <a:xfrm>
          <a:off x="0" y="0"/>
          <a:ext cx="0" cy="0"/>
          <a:chOff x="0" y="0"/>
          <a:chExt cx="0" cy="0"/>
        </a:xfrm>
      </p:grpSpPr>
      <p:pic>
        <p:nvPicPr>
          <p:cNvPr id="6146" name="Picture 2" descr="E:\VI\优华氏\赛意VI系统\PP模板1源文件(16比9)++1920x1080\背景图\图片6.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6575"/>
            <a:ext cx="9179074" cy="208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图片 7"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0" name="图片 9"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矩形 11"/>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2" descr="封面元素-06联合品牌logo2"/>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80975" y="2143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7898307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双logo-6">
    <p:spTree>
      <p:nvGrpSpPr>
        <p:cNvPr id="1" name=""/>
        <p:cNvGrpSpPr/>
        <p:nvPr/>
      </p:nvGrpSpPr>
      <p:grpSpPr>
        <a:xfrm>
          <a:off x="0" y="0"/>
          <a:ext cx="0" cy="0"/>
          <a:chOff x="0" y="0"/>
          <a:chExt cx="0" cy="0"/>
        </a:xfrm>
      </p:grpSpPr>
      <p:pic>
        <p:nvPicPr>
          <p:cNvPr id="13" name="Picture 2" descr="E:\VI\优华氏\赛意VI系统\PP模板1源文件(16比9)++1920x1080\背景图\图片9.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10969"/>
            <a:ext cx="9188599" cy="516858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4053"/>
            <a:ext cx="9190188" cy="2086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9"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2" name="图片 11"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矩形 13"/>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2" descr="封面元素-06联合品牌logo2"/>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80975" y="2143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322177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双logo-7">
    <p:spTree>
      <p:nvGrpSpPr>
        <p:cNvPr id="1" name=""/>
        <p:cNvGrpSpPr/>
        <p:nvPr/>
      </p:nvGrpSpPr>
      <p:grpSpPr>
        <a:xfrm>
          <a:off x="0" y="0"/>
          <a:ext cx="0" cy="0"/>
          <a:chOff x="0" y="0"/>
          <a:chExt cx="0" cy="0"/>
        </a:xfrm>
      </p:grpSpPr>
      <p:pic>
        <p:nvPicPr>
          <p:cNvPr id="7170" name="Picture 2" descr="E:\VI\优华氏\赛意VI系统\PP模板1源文件(16比9)++1920x1080\背景图\图片7.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6037" y="-1"/>
            <a:ext cx="9160037" cy="515252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6037" y="3076576"/>
            <a:ext cx="9160037" cy="2079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图片 6"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9" name="图片 8"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矩形 10"/>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2" descr="封面元素-06联合品牌logo2"/>
          <p:cNvPicPr>
            <a:picLocks noChangeAspect="1" noChangeArrowheads="1"/>
          </p:cNvPicPr>
          <p:nvPr userDrawn="1"/>
        </p:nvPicPr>
        <p:blipFill rotWithShape="1">
          <a:blip r:embed="rId6" cstate="print">
            <a:extLst>
              <a:ext uri="{28A0092B-C50C-407E-A947-70E740481C1C}">
                <a14:useLocalDpi xmlns:a14="http://schemas.microsoft.com/office/drawing/2010/main" xmlns="" val="0"/>
              </a:ext>
            </a:extLst>
          </a:blip>
          <a:srcRect r="55949"/>
          <a:stretch/>
        </p:blipFill>
        <p:spPr bwMode="auto">
          <a:xfrm>
            <a:off x="180976" y="214313"/>
            <a:ext cx="55245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2" descr="封面元素-06联合品牌logo2"/>
          <p:cNvPicPr>
            <a:picLocks noChangeAspect="1" noChangeArrowheads="1"/>
          </p:cNvPicPr>
          <p:nvPr userDrawn="1"/>
        </p:nvPicPr>
        <p:blipFill rotWithShape="1">
          <a:blip r:embed="rId7" cstate="print">
            <a:biLevel thresh="25000"/>
            <a:extLst>
              <a:ext uri="{28A0092B-C50C-407E-A947-70E740481C1C}">
                <a14:useLocalDpi xmlns:a14="http://schemas.microsoft.com/office/drawing/2010/main" xmlns="" val="0"/>
              </a:ext>
            </a:extLst>
          </a:blip>
          <a:srcRect l="44051"/>
          <a:stretch/>
        </p:blipFill>
        <p:spPr bwMode="auto">
          <a:xfrm>
            <a:off x="733426" y="214313"/>
            <a:ext cx="701674"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2382689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双logo-8">
    <p:spTree>
      <p:nvGrpSpPr>
        <p:cNvPr id="1" name=""/>
        <p:cNvGrpSpPr/>
        <p:nvPr/>
      </p:nvGrpSpPr>
      <p:grpSpPr>
        <a:xfrm>
          <a:off x="0" y="0"/>
          <a:ext cx="0" cy="0"/>
          <a:chOff x="0" y="0"/>
          <a:chExt cx="0" cy="0"/>
        </a:xfrm>
      </p:grpSpPr>
      <p:pic>
        <p:nvPicPr>
          <p:cNvPr id="8194" name="Picture 2" descr="E:\VI\优华氏\赛意VI系统\PP模板1源文件(16比9)++1920x1080\背景图\图片8.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r="2644" b="3104"/>
          <a:stretch/>
        </p:blipFill>
        <p:spPr bwMode="auto">
          <a:xfrm>
            <a:off x="-32335" y="0"/>
            <a:ext cx="9220935" cy="516224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4053"/>
            <a:ext cx="9190188" cy="2086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9"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2" name="图片 11"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矩形 13"/>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2" descr="封面元素-06联合品牌logo2"/>
          <p:cNvPicPr>
            <a:picLocks noChangeAspect="1" noChangeArrowheads="1"/>
          </p:cNvPicPr>
          <p:nvPr userDrawn="1"/>
        </p:nvPicPr>
        <p:blipFill rotWithShape="1">
          <a:blip r:embed="rId6" cstate="print">
            <a:extLst>
              <a:ext uri="{28A0092B-C50C-407E-A947-70E740481C1C}">
                <a14:useLocalDpi xmlns:a14="http://schemas.microsoft.com/office/drawing/2010/main" xmlns="" val="0"/>
              </a:ext>
            </a:extLst>
          </a:blip>
          <a:srcRect r="55949"/>
          <a:stretch/>
        </p:blipFill>
        <p:spPr bwMode="auto">
          <a:xfrm>
            <a:off x="180976" y="214313"/>
            <a:ext cx="55245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图片 2" descr="封面元素-06联合品牌logo2"/>
          <p:cNvPicPr>
            <a:picLocks noChangeAspect="1" noChangeArrowheads="1"/>
          </p:cNvPicPr>
          <p:nvPr userDrawn="1"/>
        </p:nvPicPr>
        <p:blipFill rotWithShape="1">
          <a:blip r:embed="rId7" cstate="print">
            <a:biLevel thresh="25000"/>
            <a:extLst>
              <a:ext uri="{28A0092B-C50C-407E-A947-70E740481C1C}">
                <a14:useLocalDpi xmlns:a14="http://schemas.microsoft.com/office/drawing/2010/main" xmlns="" val="0"/>
              </a:ext>
            </a:extLst>
          </a:blip>
          <a:srcRect l="44051"/>
          <a:stretch/>
        </p:blipFill>
        <p:spPr bwMode="auto">
          <a:xfrm>
            <a:off x="733426" y="214313"/>
            <a:ext cx="701674"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8918242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7" name="Picture 2" descr="E:\VI\优华氏\赛意VI系统\PP模板1源文件(16比9)++1920x1080\背景图\图片1.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5171" y="-2172"/>
            <a:ext cx="9159171" cy="515292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135194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单logo-1">
    <p:spTree>
      <p:nvGrpSpPr>
        <p:cNvPr id="1" name=""/>
        <p:cNvGrpSpPr/>
        <p:nvPr/>
      </p:nvGrpSpPr>
      <p:grpSpPr>
        <a:xfrm>
          <a:off x="0" y="0"/>
          <a:ext cx="0" cy="0"/>
          <a:chOff x="0" y="0"/>
          <a:chExt cx="0" cy="0"/>
        </a:xfrm>
      </p:grpSpPr>
      <p:pic>
        <p:nvPicPr>
          <p:cNvPr id="7" name="Picture 2" descr="E:\VI\优华氏\赛意VI系统\PP模板1源文件(16比9)++1920x1080\背景图\图片2.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026" y="-20538"/>
            <a:ext cx="9180512" cy="516403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80512" cy="20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4"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4"/>
            <a:ext cx="1782253" cy="235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3" name="组合 22"/>
          <p:cNvGrpSpPr/>
          <p:nvPr userDrawn="1"/>
        </p:nvGrpSpPr>
        <p:grpSpPr>
          <a:xfrm>
            <a:off x="6876256" y="4861198"/>
            <a:ext cx="2113757" cy="230832"/>
            <a:chOff x="6876256" y="4861198"/>
            <a:chExt cx="2113757" cy="230832"/>
          </a:xfrm>
        </p:grpSpPr>
        <p:sp>
          <p:nvSpPr>
            <p:cNvPr id="21" name="矩形 20"/>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32500343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单logo-1">
    <p:spTree>
      <p:nvGrpSpPr>
        <p:cNvPr id="1" name=""/>
        <p:cNvGrpSpPr/>
        <p:nvPr/>
      </p:nvGrpSpPr>
      <p:grpSpPr>
        <a:xfrm>
          <a:off x="0" y="0"/>
          <a:ext cx="0" cy="0"/>
          <a:chOff x="0" y="0"/>
          <a:chExt cx="0" cy="0"/>
        </a:xfrm>
      </p:grpSpPr>
      <p:pic>
        <p:nvPicPr>
          <p:cNvPr id="2050" name="Picture 2" descr="E:\VI\优华氏\赛意VI系统\PP模板1源文件(16比9)++1920x1080\背景图\图片2.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026" y="-20538"/>
            <a:ext cx="9180512" cy="516403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6575"/>
            <a:ext cx="9179074" cy="208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12"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5"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4"/>
            <a:ext cx="1782251" cy="235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矩形 6"/>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单logo-2">
    <p:spTree>
      <p:nvGrpSpPr>
        <p:cNvPr id="1" name=""/>
        <p:cNvGrpSpPr/>
        <p:nvPr/>
      </p:nvGrpSpPr>
      <p:grpSpPr>
        <a:xfrm>
          <a:off x="0" y="0"/>
          <a:ext cx="0" cy="0"/>
          <a:chOff x="0" y="0"/>
          <a:chExt cx="0" cy="0"/>
        </a:xfrm>
      </p:grpSpPr>
      <p:pic>
        <p:nvPicPr>
          <p:cNvPr id="7" name="Picture 2" descr="E:\VI\优华氏\赛意VI系统\PP模板1源文件(16比9)++1920x1080\背景图\图片3.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l="7218" r="5548" b="12767"/>
          <a:stretch/>
        </p:blipFill>
        <p:spPr bwMode="auto">
          <a:xfrm>
            <a:off x="0" y="0"/>
            <a:ext cx="9144000"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80512" cy="20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2"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4"/>
            <a:ext cx="1782253" cy="235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8" name="组合 17"/>
          <p:cNvGrpSpPr/>
          <p:nvPr userDrawn="1"/>
        </p:nvGrpSpPr>
        <p:grpSpPr>
          <a:xfrm>
            <a:off x="6876256" y="4861198"/>
            <a:ext cx="2113757" cy="230832"/>
            <a:chOff x="6876256" y="4861198"/>
            <a:chExt cx="2113757" cy="230832"/>
          </a:xfrm>
        </p:grpSpPr>
        <p:sp>
          <p:nvSpPr>
            <p:cNvPr id="16" name="矩形 15"/>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183216864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单logo-3">
    <p:spTree>
      <p:nvGrpSpPr>
        <p:cNvPr id="1" name=""/>
        <p:cNvGrpSpPr/>
        <p:nvPr/>
      </p:nvGrpSpPr>
      <p:grpSpPr>
        <a:xfrm>
          <a:off x="0" y="0"/>
          <a:ext cx="0" cy="0"/>
          <a:chOff x="0" y="0"/>
          <a:chExt cx="0" cy="0"/>
        </a:xfrm>
      </p:grpSpPr>
      <p:pic>
        <p:nvPicPr>
          <p:cNvPr id="8" name="Picture 2" descr="E:\VI\优华氏\赛意VI系统\PP模板1源文件(16比9)++1920x1080\背景图\图片4.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r="5660" b="5660"/>
          <a:stretch/>
        </p:blipFill>
        <p:spPr bwMode="auto">
          <a:xfrm>
            <a:off x="1" y="0"/>
            <a:ext cx="9143999"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80512" cy="20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3"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4"/>
            <a:ext cx="1782253" cy="235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9" name="组合 18"/>
          <p:cNvGrpSpPr/>
          <p:nvPr userDrawn="1"/>
        </p:nvGrpSpPr>
        <p:grpSpPr>
          <a:xfrm>
            <a:off x="6876256" y="4861198"/>
            <a:ext cx="2113757" cy="230832"/>
            <a:chOff x="6876256" y="4861198"/>
            <a:chExt cx="2113757" cy="230832"/>
          </a:xfrm>
        </p:grpSpPr>
        <p:sp>
          <p:nvSpPr>
            <p:cNvPr id="17" name="矩形 16"/>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163015713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单logo-4">
    <p:spTree>
      <p:nvGrpSpPr>
        <p:cNvPr id="1" name=""/>
        <p:cNvGrpSpPr/>
        <p:nvPr/>
      </p:nvGrpSpPr>
      <p:grpSpPr>
        <a:xfrm>
          <a:off x="0" y="0"/>
          <a:ext cx="0" cy="0"/>
          <a:chOff x="0" y="0"/>
          <a:chExt cx="0" cy="0"/>
        </a:xfrm>
      </p:grpSpPr>
      <p:pic>
        <p:nvPicPr>
          <p:cNvPr id="10" name="Picture 2" descr="E:\VI\优华氏\赛意VI系统\PP模板1源文件(16比9)++1920x1080\背景图\图片5.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1"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80512" cy="20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5"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图片 2" descr="D:\JASON E盘\E5029+SIE+品牌形象升级\合同号-公司-CISN\2 VI 应用文件\E03 幻灯片\links-2\封面元素-05 logo红反白.png封面元素-05 logo红反白"/>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5"/>
            <a:ext cx="1774825" cy="233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2" name="组合 21"/>
          <p:cNvGrpSpPr/>
          <p:nvPr userDrawn="1"/>
        </p:nvGrpSpPr>
        <p:grpSpPr>
          <a:xfrm>
            <a:off x="6876256" y="4861198"/>
            <a:ext cx="2113757" cy="230832"/>
            <a:chOff x="6876256" y="4861198"/>
            <a:chExt cx="2113757" cy="230832"/>
          </a:xfrm>
        </p:grpSpPr>
        <p:sp>
          <p:nvSpPr>
            <p:cNvPr id="20" name="矩形 19"/>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363575415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单logo-5">
    <p:spTree>
      <p:nvGrpSpPr>
        <p:cNvPr id="1" name=""/>
        <p:cNvGrpSpPr/>
        <p:nvPr/>
      </p:nvGrpSpPr>
      <p:grpSpPr>
        <a:xfrm>
          <a:off x="0" y="0"/>
          <a:ext cx="0" cy="0"/>
          <a:chOff x="0" y="0"/>
          <a:chExt cx="0" cy="0"/>
        </a:xfrm>
      </p:grpSpPr>
      <p:pic>
        <p:nvPicPr>
          <p:cNvPr id="6" name="Picture 2" descr="E:\VI\优华氏\赛意VI系统\PP模板1源文件(16比9)++1920x1080\背景图\图片6.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80512" cy="20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8"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4"/>
            <a:ext cx="1782253" cy="235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组合 23"/>
          <p:cNvGrpSpPr/>
          <p:nvPr userDrawn="1"/>
        </p:nvGrpSpPr>
        <p:grpSpPr>
          <a:xfrm>
            <a:off x="6876256" y="4861198"/>
            <a:ext cx="2113757" cy="230832"/>
            <a:chOff x="6876256" y="4861198"/>
            <a:chExt cx="2113757" cy="230832"/>
          </a:xfrm>
        </p:grpSpPr>
        <p:sp>
          <p:nvSpPr>
            <p:cNvPr id="22" name="矩形 21"/>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252086513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单logo-6">
    <p:spTree>
      <p:nvGrpSpPr>
        <p:cNvPr id="1" name=""/>
        <p:cNvGrpSpPr/>
        <p:nvPr/>
      </p:nvGrpSpPr>
      <p:grpSpPr>
        <a:xfrm>
          <a:off x="0" y="0"/>
          <a:ext cx="0" cy="0"/>
          <a:chOff x="0" y="0"/>
          <a:chExt cx="0" cy="0"/>
        </a:xfrm>
      </p:grpSpPr>
      <p:pic>
        <p:nvPicPr>
          <p:cNvPr id="10" name="Picture 2" descr="E:\VI\优华氏\赛意VI系统\PP模板1源文件(16比9)++1920x1080\背景图\图片9.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10969"/>
            <a:ext cx="9188599" cy="516858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7" y="3078162"/>
            <a:ext cx="9191625" cy="20851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8"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4"/>
            <a:ext cx="1782253" cy="235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1"/>
          <p:cNvGrpSpPr/>
          <p:nvPr userDrawn="1"/>
        </p:nvGrpSpPr>
        <p:grpSpPr>
          <a:xfrm>
            <a:off x="6876256" y="4861198"/>
            <a:ext cx="2113757" cy="230832"/>
            <a:chOff x="6876256" y="4861198"/>
            <a:chExt cx="2113757" cy="230832"/>
          </a:xfrm>
        </p:grpSpPr>
        <p:sp>
          <p:nvSpPr>
            <p:cNvPr id="12" name="矩形 11"/>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189505357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单logo-7">
    <p:spTree>
      <p:nvGrpSpPr>
        <p:cNvPr id="1" name=""/>
        <p:cNvGrpSpPr/>
        <p:nvPr/>
      </p:nvGrpSpPr>
      <p:grpSpPr>
        <a:xfrm>
          <a:off x="0" y="0"/>
          <a:ext cx="0" cy="0"/>
          <a:chOff x="0" y="0"/>
          <a:chExt cx="0" cy="0"/>
        </a:xfrm>
      </p:grpSpPr>
      <p:pic>
        <p:nvPicPr>
          <p:cNvPr id="5" name="Picture 2" descr="E:\VI\优华氏\赛意VI系统\PP模板1源文件(16比9)++1920x1080\背景图\图片7.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1"/>
            <a:ext cx="9144001" cy="514350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47026" cy="207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0" name="图片 9"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图片 2" descr="D:\JASON E盘\E5029+SIE+品牌形象升级\合同号-公司-CISN\2 VI 应用文件\E03 幻灯片\links-2\封面元素-05 logo红反白.png封面元素-05 logo红反白"/>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5"/>
            <a:ext cx="1774825" cy="233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6" name="组合 15"/>
          <p:cNvGrpSpPr/>
          <p:nvPr userDrawn="1"/>
        </p:nvGrpSpPr>
        <p:grpSpPr>
          <a:xfrm>
            <a:off x="6876256" y="4861198"/>
            <a:ext cx="2113757" cy="230832"/>
            <a:chOff x="6876256" y="4861198"/>
            <a:chExt cx="2113757" cy="230832"/>
          </a:xfrm>
        </p:grpSpPr>
        <p:sp>
          <p:nvSpPr>
            <p:cNvPr id="14" name="矩形 13"/>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169185782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单logo-8">
    <p:spTree>
      <p:nvGrpSpPr>
        <p:cNvPr id="1" name=""/>
        <p:cNvGrpSpPr/>
        <p:nvPr/>
      </p:nvGrpSpPr>
      <p:grpSpPr>
        <a:xfrm>
          <a:off x="0" y="0"/>
          <a:ext cx="0" cy="0"/>
          <a:chOff x="0" y="0"/>
          <a:chExt cx="0" cy="0"/>
        </a:xfrm>
      </p:grpSpPr>
      <p:pic>
        <p:nvPicPr>
          <p:cNvPr id="8" name="Picture 2" descr="E:\VI\优华氏\赛意VI系统\PP模板1源文件(16比9)++1920x1080\背景图\图片8.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r="2644" b="3104"/>
          <a:stretch/>
        </p:blipFill>
        <p:spPr bwMode="auto">
          <a:xfrm>
            <a:off x="-32335" y="0"/>
            <a:ext cx="9187451" cy="514350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2335" y="3078162"/>
            <a:ext cx="9187451" cy="208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3" name="图片 12"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图片 2" descr="D:\JASON E盘\E5029+SIE+品牌形象升级\合同号-公司-CISN\2 VI 应用文件\E03 幻灯片\links-2\封面元素-05 logo红反白.png封面元素-05 logo红反白"/>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5"/>
            <a:ext cx="1774825" cy="233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9" name="组合 18"/>
          <p:cNvGrpSpPr/>
          <p:nvPr userDrawn="1"/>
        </p:nvGrpSpPr>
        <p:grpSpPr>
          <a:xfrm>
            <a:off x="6876256" y="4861198"/>
            <a:ext cx="2113757" cy="230832"/>
            <a:chOff x="6876256" y="4861198"/>
            <a:chExt cx="2113757" cy="230832"/>
          </a:xfrm>
        </p:grpSpPr>
        <p:sp>
          <p:nvSpPr>
            <p:cNvPr id="17" name="矩形 16"/>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295230772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双logo-1">
    <p:spTree>
      <p:nvGrpSpPr>
        <p:cNvPr id="1" name=""/>
        <p:cNvGrpSpPr/>
        <p:nvPr/>
      </p:nvGrpSpPr>
      <p:grpSpPr>
        <a:xfrm>
          <a:off x="0" y="0"/>
          <a:ext cx="0" cy="0"/>
          <a:chOff x="0" y="0"/>
          <a:chExt cx="0" cy="0"/>
        </a:xfrm>
      </p:grpSpPr>
      <p:pic>
        <p:nvPicPr>
          <p:cNvPr id="7" name="Picture 2" descr="E:\VI\优华氏\赛意VI系统\PP模板1源文件(16比9)++1920x1080\背景图\图片2.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026" y="-20538"/>
            <a:ext cx="9180512" cy="516403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80512" cy="20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4"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2" descr="封面元素-06联合品牌logo2"/>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80975" y="2143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1"/>
          <p:cNvGrpSpPr/>
          <p:nvPr userDrawn="1"/>
        </p:nvGrpSpPr>
        <p:grpSpPr>
          <a:xfrm>
            <a:off x="6876256" y="4861198"/>
            <a:ext cx="2113757" cy="230832"/>
            <a:chOff x="6876256" y="4861198"/>
            <a:chExt cx="2113757" cy="230832"/>
          </a:xfrm>
        </p:grpSpPr>
        <p:sp>
          <p:nvSpPr>
            <p:cNvPr id="17" name="矩形 16"/>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411105939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双logo-2">
    <p:spTree>
      <p:nvGrpSpPr>
        <p:cNvPr id="1" name=""/>
        <p:cNvGrpSpPr/>
        <p:nvPr/>
      </p:nvGrpSpPr>
      <p:grpSpPr>
        <a:xfrm>
          <a:off x="0" y="0"/>
          <a:ext cx="0" cy="0"/>
          <a:chOff x="0" y="0"/>
          <a:chExt cx="0" cy="0"/>
        </a:xfrm>
      </p:grpSpPr>
      <p:pic>
        <p:nvPicPr>
          <p:cNvPr id="7" name="Picture 2" descr="E:\VI\优华氏\赛意VI系统\PP模板1源文件(16比9)++1920x1080\背景图\图片3.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l="7218" r="5548" b="12767"/>
          <a:stretch/>
        </p:blipFill>
        <p:spPr bwMode="auto">
          <a:xfrm>
            <a:off x="0" y="0"/>
            <a:ext cx="9144000"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80512" cy="20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2"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图片 2" descr="封面元素-06联合品牌logo2"/>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80975" y="2143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1"/>
          <p:cNvGrpSpPr/>
          <p:nvPr userDrawn="1"/>
        </p:nvGrpSpPr>
        <p:grpSpPr>
          <a:xfrm>
            <a:off x="6876256" y="4861198"/>
            <a:ext cx="2113757" cy="230832"/>
            <a:chOff x="6876256" y="4861198"/>
            <a:chExt cx="2113757" cy="230832"/>
          </a:xfrm>
        </p:grpSpPr>
        <p:sp>
          <p:nvSpPr>
            <p:cNvPr id="17" name="矩形 16"/>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100407198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双logo-3">
    <p:spTree>
      <p:nvGrpSpPr>
        <p:cNvPr id="1" name=""/>
        <p:cNvGrpSpPr/>
        <p:nvPr/>
      </p:nvGrpSpPr>
      <p:grpSpPr>
        <a:xfrm>
          <a:off x="0" y="0"/>
          <a:ext cx="0" cy="0"/>
          <a:chOff x="0" y="0"/>
          <a:chExt cx="0" cy="0"/>
        </a:xfrm>
      </p:grpSpPr>
      <p:pic>
        <p:nvPicPr>
          <p:cNvPr id="8" name="Picture 2" descr="E:\VI\优华氏\赛意VI系统\PP模板1源文件(16比9)++1920x1080\背景图\图片4.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r="5660" b="5660"/>
          <a:stretch/>
        </p:blipFill>
        <p:spPr bwMode="auto">
          <a:xfrm>
            <a:off x="1" y="0"/>
            <a:ext cx="9143999"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80512" cy="20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3"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图片 2" descr="封面元素-06联合品牌logo2"/>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80975" y="2143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1"/>
          <p:cNvGrpSpPr/>
          <p:nvPr userDrawn="1"/>
        </p:nvGrpSpPr>
        <p:grpSpPr>
          <a:xfrm>
            <a:off x="6876256" y="4861198"/>
            <a:ext cx="2113757" cy="230832"/>
            <a:chOff x="6876256" y="4861198"/>
            <a:chExt cx="2113757" cy="230832"/>
          </a:xfrm>
        </p:grpSpPr>
        <p:sp>
          <p:nvSpPr>
            <p:cNvPr id="18" name="矩形 17"/>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39603726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logo-2">
    <p:spTree>
      <p:nvGrpSpPr>
        <p:cNvPr id="1" name=""/>
        <p:cNvGrpSpPr/>
        <p:nvPr/>
      </p:nvGrpSpPr>
      <p:grpSpPr>
        <a:xfrm>
          <a:off x="0" y="0"/>
          <a:ext cx="0" cy="0"/>
          <a:chOff x="0" y="0"/>
          <a:chExt cx="0" cy="0"/>
        </a:xfrm>
      </p:grpSpPr>
      <p:pic>
        <p:nvPicPr>
          <p:cNvPr id="3074" name="Picture 2" descr="E:\VI\优华氏\赛意VI系统\PP模板1源文件(16比9)++1920x1080\背景图\图片3.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l="7218" r="5548" b="12767"/>
          <a:stretch/>
        </p:blipFill>
        <p:spPr bwMode="auto">
          <a:xfrm>
            <a:off x="0" y="0"/>
            <a:ext cx="9144000"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6575"/>
            <a:ext cx="9179074" cy="208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图片 8"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1" name="图片 10"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4"/>
            <a:ext cx="1782251" cy="235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矩形 12"/>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双logo-4">
    <p:spTree>
      <p:nvGrpSpPr>
        <p:cNvPr id="1" name=""/>
        <p:cNvGrpSpPr/>
        <p:nvPr/>
      </p:nvGrpSpPr>
      <p:grpSpPr>
        <a:xfrm>
          <a:off x="0" y="0"/>
          <a:ext cx="0" cy="0"/>
          <a:chOff x="0" y="0"/>
          <a:chExt cx="0" cy="0"/>
        </a:xfrm>
      </p:grpSpPr>
      <p:pic>
        <p:nvPicPr>
          <p:cNvPr id="10" name="Picture 2" descr="E:\VI\优华氏\赛意VI系统\PP模板1源文件(16比9)++1920x1080\背景图\图片5.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1"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80512" cy="20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5"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图片 2" descr="封面元素-06联合品牌logo2"/>
          <p:cNvPicPr>
            <a:picLocks noChangeAspect="1" noChangeArrowheads="1"/>
          </p:cNvPicPr>
          <p:nvPr userDrawn="1"/>
        </p:nvPicPr>
        <p:blipFill rotWithShape="1">
          <a:blip r:embed="rId6" cstate="print">
            <a:extLst>
              <a:ext uri="{28A0092B-C50C-407E-A947-70E740481C1C}">
                <a14:useLocalDpi xmlns:a14="http://schemas.microsoft.com/office/drawing/2010/main" xmlns="" val="0"/>
              </a:ext>
            </a:extLst>
          </a:blip>
          <a:srcRect r="55949"/>
          <a:stretch/>
        </p:blipFill>
        <p:spPr bwMode="auto">
          <a:xfrm>
            <a:off x="180976" y="214313"/>
            <a:ext cx="55245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图片 2" descr="封面元素-06联合品牌logo2"/>
          <p:cNvPicPr>
            <a:picLocks noChangeAspect="1" noChangeArrowheads="1"/>
          </p:cNvPicPr>
          <p:nvPr userDrawn="1"/>
        </p:nvPicPr>
        <p:blipFill rotWithShape="1">
          <a:blip r:embed="rId7" cstate="print">
            <a:biLevel thresh="25000"/>
            <a:extLst>
              <a:ext uri="{28A0092B-C50C-407E-A947-70E740481C1C}">
                <a14:useLocalDpi xmlns:a14="http://schemas.microsoft.com/office/drawing/2010/main" xmlns="" val="0"/>
              </a:ext>
            </a:extLst>
          </a:blip>
          <a:srcRect l="44051"/>
          <a:stretch/>
        </p:blipFill>
        <p:spPr bwMode="auto">
          <a:xfrm>
            <a:off x="733426" y="214313"/>
            <a:ext cx="701674"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1"/>
          <p:cNvGrpSpPr/>
          <p:nvPr userDrawn="1"/>
        </p:nvGrpSpPr>
        <p:grpSpPr>
          <a:xfrm>
            <a:off x="6876256" y="4861198"/>
            <a:ext cx="2113757" cy="230832"/>
            <a:chOff x="6876256" y="4861198"/>
            <a:chExt cx="2113757" cy="230832"/>
          </a:xfrm>
        </p:grpSpPr>
        <p:sp>
          <p:nvSpPr>
            <p:cNvPr id="22" name="矩形 21"/>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418253593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双logo-5">
    <p:spTree>
      <p:nvGrpSpPr>
        <p:cNvPr id="1" name=""/>
        <p:cNvGrpSpPr/>
        <p:nvPr/>
      </p:nvGrpSpPr>
      <p:grpSpPr>
        <a:xfrm>
          <a:off x="0" y="0"/>
          <a:ext cx="0" cy="0"/>
          <a:chOff x="0" y="0"/>
          <a:chExt cx="0" cy="0"/>
        </a:xfrm>
      </p:grpSpPr>
      <p:pic>
        <p:nvPicPr>
          <p:cNvPr id="6" name="Picture 2" descr="E:\VI\优华氏\赛意VI系统\PP模板1源文件(16比9)++1920x1080\背景图\图片6.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80512" cy="20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8"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2" descr="封面元素-06联合品牌logo2"/>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80975" y="2143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1"/>
          <p:cNvGrpSpPr/>
          <p:nvPr userDrawn="1"/>
        </p:nvGrpSpPr>
        <p:grpSpPr>
          <a:xfrm>
            <a:off x="6876256" y="4861198"/>
            <a:ext cx="2113757" cy="230832"/>
            <a:chOff x="6876256" y="4861198"/>
            <a:chExt cx="2113757" cy="230832"/>
          </a:xfrm>
        </p:grpSpPr>
        <p:sp>
          <p:nvSpPr>
            <p:cNvPr id="12" name="矩形 11"/>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225562686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双logo-6">
    <p:spTree>
      <p:nvGrpSpPr>
        <p:cNvPr id="1" name=""/>
        <p:cNvGrpSpPr/>
        <p:nvPr/>
      </p:nvGrpSpPr>
      <p:grpSpPr>
        <a:xfrm>
          <a:off x="0" y="0"/>
          <a:ext cx="0" cy="0"/>
          <a:chOff x="0" y="0"/>
          <a:chExt cx="0" cy="0"/>
        </a:xfrm>
      </p:grpSpPr>
      <p:pic>
        <p:nvPicPr>
          <p:cNvPr id="10" name="Picture 2" descr="E:\VI\优华氏\赛意VI系统\PP模板1源文件(16比9)++1920x1080\背景图\图片9.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10969"/>
            <a:ext cx="9188599" cy="516858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7" y="3078162"/>
            <a:ext cx="9191625" cy="20851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8" name="图片 14"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图片 2" descr="封面元素-06联合品牌logo2"/>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80975" y="2143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组合 2"/>
          <p:cNvGrpSpPr/>
          <p:nvPr userDrawn="1"/>
        </p:nvGrpSpPr>
        <p:grpSpPr>
          <a:xfrm>
            <a:off x="6876256" y="4861198"/>
            <a:ext cx="2113757" cy="230832"/>
            <a:chOff x="6876256" y="4861198"/>
            <a:chExt cx="2113757" cy="230832"/>
          </a:xfrm>
        </p:grpSpPr>
        <p:sp>
          <p:nvSpPr>
            <p:cNvPr id="20" name="矩形 19"/>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356712540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双logo-7">
    <p:spTree>
      <p:nvGrpSpPr>
        <p:cNvPr id="1" name=""/>
        <p:cNvGrpSpPr/>
        <p:nvPr/>
      </p:nvGrpSpPr>
      <p:grpSpPr>
        <a:xfrm>
          <a:off x="0" y="0"/>
          <a:ext cx="0" cy="0"/>
          <a:chOff x="0" y="0"/>
          <a:chExt cx="0" cy="0"/>
        </a:xfrm>
      </p:grpSpPr>
      <p:pic>
        <p:nvPicPr>
          <p:cNvPr id="5" name="Picture 2" descr="E:\VI\优华氏\赛意VI系统\PP模板1源文件(16比9)++1920x1080\背景图\图片7.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1"/>
            <a:ext cx="9144001" cy="514350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026" y="3078163"/>
            <a:ext cx="9147026" cy="207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0" name="图片 9"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2" descr="封面元素-06联合品牌logo2"/>
          <p:cNvPicPr>
            <a:picLocks noChangeAspect="1" noChangeArrowheads="1"/>
          </p:cNvPicPr>
          <p:nvPr userDrawn="1"/>
        </p:nvPicPr>
        <p:blipFill rotWithShape="1">
          <a:blip r:embed="rId6" cstate="print">
            <a:extLst>
              <a:ext uri="{28A0092B-C50C-407E-A947-70E740481C1C}">
                <a14:useLocalDpi xmlns:a14="http://schemas.microsoft.com/office/drawing/2010/main" xmlns="" val="0"/>
              </a:ext>
            </a:extLst>
          </a:blip>
          <a:srcRect r="55949"/>
          <a:stretch/>
        </p:blipFill>
        <p:spPr bwMode="auto">
          <a:xfrm>
            <a:off x="180976" y="214313"/>
            <a:ext cx="55245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图片 2" descr="封面元素-06联合品牌logo2"/>
          <p:cNvPicPr>
            <a:picLocks noChangeAspect="1" noChangeArrowheads="1"/>
          </p:cNvPicPr>
          <p:nvPr userDrawn="1"/>
        </p:nvPicPr>
        <p:blipFill rotWithShape="1">
          <a:blip r:embed="rId7" cstate="print">
            <a:biLevel thresh="25000"/>
            <a:extLst>
              <a:ext uri="{28A0092B-C50C-407E-A947-70E740481C1C}">
                <a14:useLocalDpi xmlns:a14="http://schemas.microsoft.com/office/drawing/2010/main" xmlns="" val="0"/>
              </a:ext>
            </a:extLst>
          </a:blip>
          <a:srcRect l="44051"/>
          <a:stretch/>
        </p:blipFill>
        <p:spPr bwMode="auto">
          <a:xfrm>
            <a:off x="733426" y="214313"/>
            <a:ext cx="701674"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1"/>
          <p:cNvGrpSpPr/>
          <p:nvPr userDrawn="1"/>
        </p:nvGrpSpPr>
        <p:grpSpPr>
          <a:xfrm>
            <a:off x="6876256" y="4861198"/>
            <a:ext cx="2113757" cy="230832"/>
            <a:chOff x="6876256" y="4861198"/>
            <a:chExt cx="2113757" cy="230832"/>
          </a:xfrm>
        </p:grpSpPr>
        <p:sp>
          <p:nvSpPr>
            <p:cNvPr id="16" name="矩形 15"/>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336041015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双logo-8">
    <p:spTree>
      <p:nvGrpSpPr>
        <p:cNvPr id="1" name=""/>
        <p:cNvGrpSpPr/>
        <p:nvPr/>
      </p:nvGrpSpPr>
      <p:grpSpPr>
        <a:xfrm>
          <a:off x="0" y="0"/>
          <a:ext cx="0" cy="0"/>
          <a:chOff x="0" y="0"/>
          <a:chExt cx="0" cy="0"/>
        </a:xfrm>
      </p:grpSpPr>
      <p:pic>
        <p:nvPicPr>
          <p:cNvPr id="8" name="Picture 2" descr="E:\VI\优华氏\赛意VI系统\PP模板1源文件(16比9)++1920x1080\背景图\图片8.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r="2644" b="3104"/>
          <a:stretch/>
        </p:blipFill>
        <p:spPr bwMode="auto">
          <a:xfrm>
            <a:off x="-32335" y="0"/>
            <a:ext cx="9187451" cy="514350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4" descr="封面元素-01白圈"/>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87325" y="1160462"/>
            <a:ext cx="1656316" cy="165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4" descr="D:\JASON E盘\E5029+SIE+品牌形象升级\合同号-公司-CISN\2 VI 应用文件\E03 幻灯片\links-2\封面元素-07底部2.png封面元素-07底部2"/>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2335" y="3078162"/>
            <a:ext cx="9187451" cy="208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副标题 4098"/>
          <p:cNvSpPr>
            <a:spLocks noGrp="1" noChangeArrowheads="1"/>
          </p:cNvSpPr>
          <p:nvPr userDrawn="1"/>
        </p:nvSpPr>
        <p:spPr bwMode="auto">
          <a:xfrm>
            <a:off x="120650" y="1643063"/>
            <a:ext cx="1884278" cy="634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a:solidFill>
                  <a:schemeClr val="bg1"/>
                </a:solidFill>
                <a:latin typeface="微软雅黑" pitchFamily="34" charset="-122"/>
                <a:ea typeface="微软雅黑" pitchFamily="34" charset="-122"/>
              </a:rPr>
              <a:t>360</a:t>
            </a:r>
            <a:r>
              <a:rPr lang="zh-CN" altLang="en-US" sz="5000" b="1">
                <a:solidFill>
                  <a:schemeClr val="bg1"/>
                </a:solidFill>
                <a:latin typeface="微软雅黑" pitchFamily="34" charset="-122"/>
                <a:ea typeface="微软雅黑" pitchFamily="34" charset="-122"/>
              </a:rPr>
              <a:t>°</a:t>
            </a:r>
          </a:p>
        </p:txBody>
      </p:sp>
      <p:pic>
        <p:nvPicPr>
          <p:cNvPr id="13" name="图片 12"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82625" y="2330449"/>
            <a:ext cx="685482" cy="9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图片 2" descr="封面元素-06联合品牌logo2"/>
          <p:cNvPicPr>
            <a:picLocks noChangeAspect="1" noChangeArrowheads="1"/>
          </p:cNvPicPr>
          <p:nvPr userDrawn="1"/>
        </p:nvPicPr>
        <p:blipFill rotWithShape="1">
          <a:blip r:embed="rId6" cstate="print">
            <a:extLst>
              <a:ext uri="{28A0092B-C50C-407E-A947-70E740481C1C}">
                <a14:useLocalDpi xmlns:a14="http://schemas.microsoft.com/office/drawing/2010/main" xmlns="" val="0"/>
              </a:ext>
            </a:extLst>
          </a:blip>
          <a:srcRect r="55949"/>
          <a:stretch/>
        </p:blipFill>
        <p:spPr bwMode="auto">
          <a:xfrm>
            <a:off x="180976" y="214313"/>
            <a:ext cx="55245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图片 2" descr="封面元素-06联合品牌logo2"/>
          <p:cNvPicPr>
            <a:picLocks noChangeAspect="1" noChangeArrowheads="1"/>
          </p:cNvPicPr>
          <p:nvPr userDrawn="1"/>
        </p:nvPicPr>
        <p:blipFill rotWithShape="1">
          <a:blip r:embed="rId7" cstate="print">
            <a:biLevel thresh="25000"/>
            <a:extLst>
              <a:ext uri="{28A0092B-C50C-407E-A947-70E740481C1C}">
                <a14:useLocalDpi xmlns:a14="http://schemas.microsoft.com/office/drawing/2010/main" xmlns="" val="0"/>
              </a:ext>
            </a:extLst>
          </a:blip>
          <a:srcRect l="44051"/>
          <a:stretch/>
        </p:blipFill>
        <p:spPr bwMode="auto">
          <a:xfrm>
            <a:off x="733426" y="214313"/>
            <a:ext cx="701674"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1"/>
          <p:cNvGrpSpPr/>
          <p:nvPr userDrawn="1"/>
        </p:nvGrpSpPr>
        <p:grpSpPr>
          <a:xfrm>
            <a:off x="6876256" y="4861198"/>
            <a:ext cx="2113757" cy="230832"/>
            <a:chOff x="6876256" y="4861198"/>
            <a:chExt cx="2113757" cy="230832"/>
          </a:xfrm>
        </p:grpSpPr>
        <p:sp>
          <p:nvSpPr>
            <p:cNvPr id="19" name="矩形 18"/>
            <p:cNvSpPr/>
            <p:nvPr userDrawn="1"/>
          </p:nvSpPr>
          <p:spPr>
            <a:xfrm>
              <a:off x="8580120" y="4912320"/>
              <a:ext cx="409893" cy="128588"/>
            </a:xfrm>
            <a:prstGeom prst="rect">
              <a:avLst/>
            </a:prstGeom>
            <a:solidFill>
              <a:srgbClr val="8E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userDrawn="1"/>
          </p:nvSpPr>
          <p:spPr>
            <a:xfrm>
              <a:off x="6876256" y="4861198"/>
              <a:ext cx="1249060" cy="230832"/>
            </a:xfrm>
            <a:prstGeom prst="rect">
              <a:avLst/>
            </a:prstGeom>
            <a:noFill/>
          </p:spPr>
          <p:txBody>
            <a:bodyPr wrap="none" rtlCol="0">
              <a:spAutoFit/>
            </a:bodyPr>
            <a:lstStyle/>
            <a:p>
              <a:r>
                <a:rPr lang="en-US" altLang="zh-CN" sz="900" b="0" dirty="0" smtClean="0">
                  <a:solidFill>
                    <a:srgbClr val="8EA2A9"/>
                  </a:solidFill>
                  <a:latin typeface="+mj-lt"/>
                </a:rPr>
                <a:t>WWW.CHINASIE.COM</a:t>
              </a:r>
              <a:endParaRPr lang="zh-CN" altLang="en-US" sz="900" b="0" dirty="0">
                <a:solidFill>
                  <a:srgbClr val="8EA2A9"/>
                </a:solidFill>
                <a:latin typeface="+mj-lt"/>
              </a:endParaRPr>
            </a:p>
          </p:txBody>
        </p:sp>
      </p:grpSp>
    </p:spTree>
    <p:extLst>
      <p:ext uri="{BB962C8B-B14F-4D97-AF65-F5344CB8AC3E}">
        <p14:creationId xmlns:p14="http://schemas.microsoft.com/office/powerpoint/2010/main" xmlns="" val="413576892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7" name="Picture 2" descr="E:\VI\优华氏\赛意VI系统\PP模板1源文件(16比9)++1920x1080\背景图\图片1.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5171" y="-2172"/>
            <a:ext cx="9159171" cy="515292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9963619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单logo-1">
    <p:spTree>
      <p:nvGrpSpPr>
        <p:cNvPr id="1" name=""/>
        <p:cNvGrpSpPr/>
        <p:nvPr/>
      </p:nvGrpSpPr>
      <p:grpSpPr>
        <a:xfrm>
          <a:off x="0" y="0"/>
          <a:ext cx="0" cy="0"/>
          <a:chOff x="0" y="0"/>
          <a:chExt cx="0" cy="0"/>
        </a:xfrm>
      </p:grpSpPr>
      <p:pic>
        <p:nvPicPr>
          <p:cNvPr id="10243" name="Picture 3" descr="E:\VI\优华氏\赛意VI系统\PP模板1源文件(16比9)++1920x1080\背景图\图片10.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1"/>
            <a:ext cx="9143999"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4467225"/>
            <a:ext cx="177482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2164870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单logo-2">
    <p:spTree>
      <p:nvGrpSpPr>
        <p:cNvPr id="1" name=""/>
        <p:cNvGrpSpPr/>
        <p:nvPr/>
      </p:nvGrpSpPr>
      <p:grpSpPr>
        <a:xfrm>
          <a:off x="0" y="0"/>
          <a:ext cx="0" cy="0"/>
          <a:chOff x="0" y="0"/>
          <a:chExt cx="0" cy="0"/>
        </a:xfrm>
      </p:grpSpPr>
      <p:pic>
        <p:nvPicPr>
          <p:cNvPr id="11266" name="Picture 2" descr="E:\VI\优华氏\赛意VI系统\PP模板1源文件(16比9)++1920x1080\背景图\图片11.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1"/>
            <a:ext cx="9144001"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4467225"/>
            <a:ext cx="177482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3417374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单logo-3">
    <p:spTree>
      <p:nvGrpSpPr>
        <p:cNvPr id="1" name=""/>
        <p:cNvGrpSpPr/>
        <p:nvPr/>
      </p:nvGrpSpPr>
      <p:grpSpPr>
        <a:xfrm>
          <a:off x="0" y="0"/>
          <a:ext cx="0" cy="0"/>
          <a:chOff x="0" y="0"/>
          <a:chExt cx="0" cy="0"/>
        </a:xfrm>
      </p:grpSpPr>
      <p:pic>
        <p:nvPicPr>
          <p:cNvPr id="12290" name="Picture 2" descr="E:\VI\优华氏\赛意VI系统\PP模板1源文件(16比9)++1920x1080\背景图\图片12.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2758" y="1"/>
            <a:ext cx="9170818" cy="5158586"/>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4467225"/>
            <a:ext cx="177482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5252315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单logo-4">
    <p:spTree>
      <p:nvGrpSpPr>
        <p:cNvPr id="1" name=""/>
        <p:cNvGrpSpPr/>
        <p:nvPr/>
      </p:nvGrpSpPr>
      <p:grpSpPr>
        <a:xfrm>
          <a:off x="0" y="0"/>
          <a:ext cx="0" cy="0"/>
          <a:chOff x="0" y="0"/>
          <a:chExt cx="0" cy="0"/>
        </a:xfrm>
      </p:grpSpPr>
      <p:pic>
        <p:nvPicPr>
          <p:cNvPr id="13314" name="Picture 2" descr="E:\VI\优华氏\赛意VI系统\PP模板1源文件(16比9)++1920x1080\背景图\图片13.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9144001" cy="514350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4467225"/>
            <a:ext cx="177482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197861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单logo-3">
    <p:spTree>
      <p:nvGrpSpPr>
        <p:cNvPr id="1" name=""/>
        <p:cNvGrpSpPr/>
        <p:nvPr/>
      </p:nvGrpSpPr>
      <p:grpSpPr>
        <a:xfrm>
          <a:off x="0" y="0"/>
          <a:ext cx="0" cy="0"/>
          <a:chOff x="0" y="0"/>
          <a:chExt cx="0" cy="0"/>
        </a:xfrm>
      </p:grpSpPr>
      <p:pic>
        <p:nvPicPr>
          <p:cNvPr id="4098" name="Picture 2" descr="E:\VI\优华氏\赛意VI系统\PP模板1源文件(16比9)++1920x1080\背景图\图片4.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r="5660" b="5660"/>
          <a:stretch/>
        </p:blipFill>
        <p:spPr bwMode="auto">
          <a:xfrm>
            <a:off x="1" y="0"/>
            <a:ext cx="9143999"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6575"/>
            <a:ext cx="9179074" cy="208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9"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2" name="图片 11"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4"/>
            <a:ext cx="1782251" cy="235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矩形 13"/>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单logo-5">
    <p:spTree>
      <p:nvGrpSpPr>
        <p:cNvPr id="1" name=""/>
        <p:cNvGrpSpPr/>
        <p:nvPr/>
      </p:nvGrpSpPr>
      <p:grpSpPr>
        <a:xfrm>
          <a:off x="0" y="0"/>
          <a:ext cx="0" cy="0"/>
          <a:chOff x="0" y="0"/>
          <a:chExt cx="0" cy="0"/>
        </a:xfrm>
      </p:grpSpPr>
      <p:pic>
        <p:nvPicPr>
          <p:cNvPr id="14338" name="Picture 2" descr="E:\VI\优华氏\赛意VI系统\PP模板1源文件(16比9)++1920x1080\背景图\图片14.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811" y="-20538"/>
            <a:ext cx="9180513" cy="516403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4467225"/>
            <a:ext cx="1774825" cy="23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4609980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双logo-1">
    <p:spTree>
      <p:nvGrpSpPr>
        <p:cNvPr id="1" name=""/>
        <p:cNvGrpSpPr/>
        <p:nvPr/>
      </p:nvGrpSpPr>
      <p:grpSpPr>
        <a:xfrm>
          <a:off x="0" y="0"/>
          <a:ext cx="0" cy="0"/>
          <a:chOff x="0" y="0"/>
          <a:chExt cx="0" cy="0"/>
        </a:xfrm>
      </p:grpSpPr>
      <p:pic>
        <p:nvPicPr>
          <p:cNvPr id="10243" name="Picture 3" descr="E:\VI\优华氏\赛意VI系统\PP模板1源文件(16比9)++1920x1080\背景图\图片10.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1"/>
            <a:ext cx="9143999"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图片 2" descr="封面元素-06联合品牌logo2"/>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44434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8482948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双logo-2">
    <p:spTree>
      <p:nvGrpSpPr>
        <p:cNvPr id="1" name=""/>
        <p:cNvGrpSpPr/>
        <p:nvPr/>
      </p:nvGrpSpPr>
      <p:grpSpPr>
        <a:xfrm>
          <a:off x="0" y="0"/>
          <a:ext cx="0" cy="0"/>
          <a:chOff x="0" y="0"/>
          <a:chExt cx="0" cy="0"/>
        </a:xfrm>
      </p:grpSpPr>
      <p:pic>
        <p:nvPicPr>
          <p:cNvPr id="11266" name="Picture 2" descr="E:\VI\优华氏\赛意VI系统\PP模板1源文件(16比9)++1920x1080\背景图\图片11.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1"/>
            <a:ext cx="9144001"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图片 2" descr="封面元素-06联合品牌logo2"/>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44434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4748694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双logo-3">
    <p:spTree>
      <p:nvGrpSpPr>
        <p:cNvPr id="1" name=""/>
        <p:cNvGrpSpPr/>
        <p:nvPr/>
      </p:nvGrpSpPr>
      <p:grpSpPr>
        <a:xfrm>
          <a:off x="0" y="0"/>
          <a:ext cx="0" cy="0"/>
          <a:chOff x="0" y="0"/>
          <a:chExt cx="0" cy="0"/>
        </a:xfrm>
      </p:grpSpPr>
      <p:pic>
        <p:nvPicPr>
          <p:cNvPr id="12290" name="Picture 2" descr="E:\VI\优华氏\赛意VI系统\PP模板1源文件(16比9)++1920x1080\背景图\图片12.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2758" y="1"/>
            <a:ext cx="9170818" cy="5158586"/>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图片 2" descr="封面元素-06联合品牌logo2"/>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44434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01884729"/>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双logo-4">
    <p:spTree>
      <p:nvGrpSpPr>
        <p:cNvPr id="1" name=""/>
        <p:cNvGrpSpPr/>
        <p:nvPr/>
      </p:nvGrpSpPr>
      <p:grpSpPr>
        <a:xfrm>
          <a:off x="0" y="0"/>
          <a:ext cx="0" cy="0"/>
          <a:chOff x="0" y="0"/>
          <a:chExt cx="0" cy="0"/>
        </a:xfrm>
      </p:grpSpPr>
      <p:pic>
        <p:nvPicPr>
          <p:cNvPr id="13314" name="Picture 2" descr="E:\VI\优华氏\赛意VI系统\PP模板1源文件(16比9)++1920x1080\背景图\图片13.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9144001" cy="5143501"/>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图片 2" descr="封面元素-06联合品牌logo2"/>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44434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5365996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双logo-5">
    <p:spTree>
      <p:nvGrpSpPr>
        <p:cNvPr id="1" name=""/>
        <p:cNvGrpSpPr/>
        <p:nvPr/>
      </p:nvGrpSpPr>
      <p:grpSpPr>
        <a:xfrm>
          <a:off x="0" y="0"/>
          <a:ext cx="0" cy="0"/>
          <a:chOff x="0" y="0"/>
          <a:chExt cx="0" cy="0"/>
        </a:xfrm>
      </p:grpSpPr>
      <p:pic>
        <p:nvPicPr>
          <p:cNvPr id="14338" name="Picture 2" descr="E:\VI\优华氏\赛意VI系统\PP模板1源文件(16比9)++1920x1080\背景图\图片14.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811" y="-20538"/>
            <a:ext cx="9180513" cy="5164038"/>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图片 2" descr="封面元素-06联合品牌logo2"/>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4443413"/>
            <a:ext cx="12541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8816663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15362" name="Picture 2" descr="E:\VI\优华氏\赛意VI系统\PP模板1源文件(16比9)++1920x1080\背景图\图片15.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62481" cy="5151212"/>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图片 5126" descr="02 目录背景2"/>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6115522" y="3175"/>
            <a:ext cx="3064990" cy="514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图片 5127" descr="03 分隔页 广告语"/>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6792913" y="4102100"/>
            <a:ext cx="1936750" cy="725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5128" descr="02 目录"/>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895350" y="620713"/>
            <a:ext cx="226377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1915988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分页">
    <p:spTree>
      <p:nvGrpSpPr>
        <p:cNvPr id="1" name=""/>
        <p:cNvGrpSpPr/>
        <p:nvPr/>
      </p:nvGrpSpPr>
      <p:grpSpPr>
        <a:xfrm>
          <a:off x="0" y="0"/>
          <a:ext cx="0" cy="0"/>
          <a:chOff x="0" y="0"/>
          <a:chExt cx="0" cy="0"/>
        </a:xfrm>
      </p:grpSpPr>
      <p:pic>
        <p:nvPicPr>
          <p:cNvPr id="16386" name="Picture 2" descr="E:\VI\优华氏\赛意VI系统\PP模板1源文件(16比9)++1920x1080\背景图\图片16.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2" y="-3008"/>
            <a:ext cx="9150539" cy="514650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图片 6147" descr="03 分隔页 广告语"/>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6792913" y="4102100"/>
            <a:ext cx="1936750" cy="725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1565497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文首页">
    <p:spTree>
      <p:nvGrpSpPr>
        <p:cNvPr id="1" name=""/>
        <p:cNvGrpSpPr/>
        <p:nvPr/>
      </p:nvGrpSpPr>
      <p:grpSpPr>
        <a:xfrm>
          <a:off x="0" y="0"/>
          <a:ext cx="0" cy="0"/>
          <a:chOff x="0" y="0"/>
          <a:chExt cx="0" cy="0"/>
        </a:xfrm>
      </p:grpSpPr>
      <p:pic>
        <p:nvPicPr>
          <p:cNvPr id="17410" name="Picture 2" descr="E:\VI\优华氏\赛意VI系统\PP模板1源文件(16比9)++1920x1080\背景图\图片17.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121285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内容占位符 7175" descr="04 主题页 logo"/>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a:xfrm>
            <a:off x="7196138" y="781050"/>
            <a:ext cx="1947862" cy="430213"/>
          </a:xfrm>
          <a:prstGeom prst="rect">
            <a:avLst/>
          </a:prstGeom>
        </p:spPr>
      </p:pic>
    </p:spTree>
    <p:extLst>
      <p:ext uri="{BB962C8B-B14F-4D97-AF65-F5344CB8AC3E}">
        <p14:creationId xmlns:p14="http://schemas.microsoft.com/office/powerpoint/2010/main" xmlns="" val="140080442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文次页">
    <p:spTree>
      <p:nvGrpSpPr>
        <p:cNvPr id="1" name=""/>
        <p:cNvGrpSpPr/>
        <p:nvPr/>
      </p:nvGrpSpPr>
      <p:grpSpPr>
        <a:xfrm>
          <a:off x="0" y="0"/>
          <a:ext cx="0" cy="0"/>
          <a:chOff x="0" y="0"/>
          <a:chExt cx="0" cy="0"/>
        </a:xfrm>
      </p:grpSpPr>
      <p:pic>
        <p:nvPicPr>
          <p:cNvPr id="18434" name="Picture 2" descr="E:\VI\优华氏\赛意VI系统\PP模板1源文件(16比9)++1920x1080\背景图\图片18.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2049" y="0"/>
            <a:ext cx="9143999" cy="51434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905088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单logo-4">
    <p:spTree>
      <p:nvGrpSpPr>
        <p:cNvPr id="1" name=""/>
        <p:cNvGrpSpPr/>
        <p:nvPr/>
      </p:nvGrpSpPr>
      <p:grpSpPr>
        <a:xfrm>
          <a:off x="0" y="0"/>
          <a:ext cx="0" cy="0"/>
          <a:chOff x="0" y="0"/>
          <a:chExt cx="0" cy="0"/>
        </a:xfrm>
      </p:grpSpPr>
      <p:pic>
        <p:nvPicPr>
          <p:cNvPr id="5122" name="Picture 2" descr="E:\VI\优华氏\赛意VI系统\PP模板1源文件(16比9)++1920x1080\背景图\图片5.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1"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6575"/>
            <a:ext cx="9179074" cy="208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图片 11"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4" name="图片 13"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图片 2" descr="D:\JASON E盘\E5029+SIE+品牌形象升级\合同号-公司-CISN\2 VI 应用文件\E03 幻灯片\links-2\封面元素-05 logo红反白.png封面元素-05 logo红反白"/>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5"/>
            <a:ext cx="1774825" cy="233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矩形 16"/>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内文次页">
    <p:spTree>
      <p:nvGrpSpPr>
        <p:cNvPr id="1" name=""/>
        <p:cNvGrpSpPr/>
        <p:nvPr/>
      </p:nvGrpSpPr>
      <p:grpSpPr>
        <a:xfrm>
          <a:off x="0" y="0"/>
          <a:ext cx="0" cy="0"/>
          <a:chOff x="0" y="0"/>
          <a:chExt cx="0" cy="0"/>
        </a:xfrm>
      </p:grpSpPr>
      <p:pic>
        <p:nvPicPr>
          <p:cNvPr id="1027" name="Picture 3" descr="E:\VI\优华氏\赛意VI系统\PP模板1源文件(16比9)++1920x1080\背景图\图片20.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514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70175381"/>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9458" name="Picture 2" descr="E:\VI\优华氏\赛意VI系统\PP模板1源文件(16比9)++1920x1080\背景图\图片19.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821" y="-9130"/>
            <a:ext cx="9160229" cy="515263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图片 2" descr="封底元素-2 logo"/>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435350" y="4316413"/>
            <a:ext cx="2173288"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图片 1" descr="封底元素-1"/>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2460625" y="2066925"/>
            <a:ext cx="4249738"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004888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单logo-5">
    <p:spTree>
      <p:nvGrpSpPr>
        <p:cNvPr id="1" name=""/>
        <p:cNvGrpSpPr/>
        <p:nvPr/>
      </p:nvGrpSpPr>
      <p:grpSpPr>
        <a:xfrm>
          <a:off x="0" y="0"/>
          <a:ext cx="0" cy="0"/>
          <a:chOff x="0" y="0"/>
          <a:chExt cx="0" cy="0"/>
        </a:xfrm>
      </p:grpSpPr>
      <p:pic>
        <p:nvPicPr>
          <p:cNvPr id="6146" name="Picture 2" descr="E:\VI\优华氏\赛意VI系统\PP模板1源文件(16比9)++1920x1080\背景图\图片6.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6575"/>
            <a:ext cx="9179074" cy="2083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图片 7"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0" name="图片 9"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4"/>
            <a:ext cx="1782251" cy="235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矩形 11"/>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单logo-6">
    <p:spTree>
      <p:nvGrpSpPr>
        <p:cNvPr id="1" name=""/>
        <p:cNvGrpSpPr/>
        <p:nvPr/>
      </p:nvGrpSpPr>
      <p:grpSpPr>
        <a:xfrm>
          <a:off x="0" y="0"/>
          <a:ext cx="0" cy="0"/>
          <a:chOff x="0" y="0"/>
          <a:chExt cx="0" cy="0"/>
        </a:xfrm>
      </p:grpSpPr>
      <p:pic>
        <p:nvPicPr>
          <p:cNvPr id="9218" name="Picture 2" descr="E:\VI\优华氏\赛意VI系统\PP模板1源文件(16比9)++1920x1080\背景图\图片9.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10969"/>
            <a:ext cx="9188599" cy="516858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4053"/>
            <a:ext cx="9190188" cy="2086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9"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2" name="图片 11"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矩形 13"/>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2" descr="D:\JASON E盘\E5029+SIE+品牌形象升级\合同号-公司-CISN\2 VI 应用文件\E03 幻灯片\links-2\封面元素-05 logo标准.png封面元素-05 logo标准"/>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4"/>
            <a:ext cx="1782251" cy="235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3536032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单logo-7">
    <p:spTree>
      <p:nvGrpSpPr>
        <p:cNvPr id="1" name=""/>
        <p:cNvGrpSpPr/>
        <p:nvPr/>
      </p:nvGrpSpPr>
      <p:grpSpPr>
        <a:xfrm>
          <a:off x="0" y="0"/>
          <a:ext cx="0" cy="0"/>
          <a:chOff x="0" y="0"/>
          <a:chExt cx="0" cy="0"/>
        </a:xfrm>
      </p:grpSpPr>
      <p:pic>
        <p:nvPicPr>
          <p:cNvPr id="7170" name="Picture 2" descr="E:\VI\优华氏\赛意VI系统\PP模板1源文件(16比9)++1920x1080\背景图\图片7.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1"/>
            <a:ext cx="9144001" cy="514350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6576"/>
            <a:ext cx="9145588" cy="2075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图片 6"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9" name="图片 8"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2" descr="D:\JASON E盘\E5029+SIE+品牌形象升级\合同号-公司-CISN\2 VI 应用文件\E03 幻灯片\links-2\封面元素-05 logo红反白.png封面元素-05 logo红反白"/>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5"/>
            <a:ext cx="1774825" cy="233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矩形 10"/>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单logo-8">
    <p:spTree>
      <p:nvGrpSpPr>
        <p:cNvPr id="1" name=""/>
        <p:cNvGrpSpPr/>
        <p:nvPr/>
      </p:nvGrpSpPr>
      <p:grpSpPr>
        <a:xfrm>
          <a:off x="0" y="0"/>
          <a:ext cx="0" cy="0"/>
          <a:chOff x="0" y="0"/>
          <a:chExt cx="0" cy="0"/>
        </a:xfrm>
      </p:grpSpPr>
      <p:pic>
        <p:nvPicPr>
          <p:cNvPr id="8194" name="Picture 2" descr="E:\VI\优华氏\赛意VI系统\PP模板1源文件(16比9)++1920x1080\背景图\图片8.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r="2644" b="3104"/>
          <a:stretch/>
        </p:blipFill>
        <p:spPr bwMode="auto">
          <a:xfrm>
            <a:off x="-32335" y="0"/>
            <a:ext cx="9220935" cy="516224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4" descr="封面元素-07底部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588" y="3074053"/>
            <a:ext cx="9190188" cy="2086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9" descr="封面元素-01红圈"/>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825875" y="1066800"/>
            <a:ext cx="1649413" cy="164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副标题 4098"/>
          <p:cNvSpPr>
            <a:spLocks noGrp="1" noChangeArrowheads="1"/>
          </p:cNvSpPr>
          <p:nvPr userDrawn="1"/>
        </p:nvSpPr>
        <p:spPr bwMode="auto">
          <a:xfrm>
            <a:off x="3759200" y="1549400"/>
            <a:ext cx="187642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5000" b="1" dirty="0">
                <a:solidFill>
                  <a:schemeClr val="bg1"/>
                </a:solidFill>
                <a:latin typeface="微软雅黑" pitchFamily="34" charset="-122"/>
                <a:ea typeface="微软雅黑" pitchFamily="34" charset="-122"/>
              </a:rPr>
              <a:t>360</a:t>
            </a:r>
            <a:r>
              <a:rPr lang="zh-CN" altLang="en-US" sz="5000" b="1" dirty="0">
                <a:solidFill>
                  <a:schemeClr val="bg1"/>
                </a:solidFill>
                <a:latin typeface="微软雅黑" pitchFamily="34" charset="-122"/>
                <a:ea typeface="微软雅黑" pitchFamily="34" charset="-122"/>
              </a:rPr>
              <a:t>°</a:t>
            </a:r>
          </a:p>
        </p:txBody>
      </p:sp>
      <p:pic>
        <p:nvPicPr>
          <p:cNvPr id="12" name="图片 11" descr="封面元素-04  广告语"/>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4321175" y="2235200"/>
            <a:ext cx="682625" cy="9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2" descr="D:\JASON E盘\E5029+SIE+品牌形象升级\合同号-公司-CISN\2 VI 应用文件\E03 幻灯片\links-2\封面元素-05 logo红反白.png封面元素-05 logo红反白"/>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190500" y="257175"/>
            <a:ext cx="1774825" cy="233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矩形 13"/>
          <p:cNvSpPr/>
          <p:nvPr userDrawn="1"/>
        </p:nvSpPr>
        <p:spPr>
          <a:xfrm>
            <a:off x="8604448" y="3603625"/>
            <a:ext cx="441127" cy="14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9" r:id="rId7"/>
    <p:sldLayoutId id="2147483655" r:id="rId8"/>
    <p:sldLayoutId id="2147483656" r:id="rId9"/>
    <p:sldLayoutId id="2147483672" r:id="rId10"/>
    <p:sldLayoutId id="2147483673" r:id="rId11"/>
    <p:sldLayoutId id="2147483674" r:id="rId12"/>
    <p:sldLayoutId id="2147483675" r:id="rId13"/>
    <p:sldLayoutId id="2147483676" r:id="rId14"/>
    <p:sldLayoutId id="2147483680" r:id="rId15"/>
    <p:sldLayoutId id="2147483677" r:id="rId16"/>
    <p:sldLayoutId id="2147483678" r:id="rId17"/>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391556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1" r:id="rId7"/>
    <p:sldLayoutId id="2147483667" r:id="rId8"/>
    <p:sldLayoutId id="2147483668"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96175410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1763438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8" r:id="rId5"/>
    <p:sldLayoutId id="2147483707" r:id="rId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56785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车辆查询</a:t>
            </a:r>
            <a:endParaRPr lang="zh-CN" altLang="en-US" sz="1400" dirty="0">
              <a:solidFill>
                <a:schemeClr val="bg1"/>
              </a:solidFill>
              <a:latin typeface="微软雅黑" pitchFamily="34" charset="-122"/>
              <a:ea typeface="微软雅黑" pitchFamily="34" charset="-122"/>
            </a:endParaRPr>
          </a:p>
        </p:txBody>
      </p:sp>
      <p:sp>
        <p:nvSpPr>
          <p:cNvPr id="2" name="椭圆 1"/>
          <p:cNvSpPr/>
          <p:nvPr/>
        </p:nvSpPr>
        <p:spPr>
          <a:xfrm>
            <a:off x="467544" y="627534"/>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开始</a:t>
            </a:r>
            <a:endParaRPr lang="zh-CN" altLang="en-US" sz="1600" b="1" dirty="0">
              <a:solidFill>
                <a:schemeClr val="bg1"/>
              </a:solidFill>
              <a:latin typeface="微软雅黑" pitchFamily="34" charset="-122"/>
              <a:ea typeface="微软雅黑" pitchFamily="34" charset="-122"/>
            </a:endParaRPr>
          </a:p>
        </p:txBody>
      </p:sp>
      <p:sp>
        <p:nvSpPr>
          <p:cNvPr id="4" name="矩形 3"/>
          <p:cNvSpPr/>
          <p:nvPr/>
        </p:nvSpPr>
        <p:spPr>
          <a:xfrm>
            <a:off x="467544" y="1779662"/>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下载导购助手应用</a:t>
            </a:r>
            <a:endParaRPr lang="zh-CN" altLang="en-US" sz="1200" b="1" dirty="0">
              <a:solidFill>
                <a:schemeClr val="bg1"/>
              </a:solidFill>
              <a:latin typeface="微软雅黑" pitchFamily="34" charset="-122"/>
              <a:ea typeface="微软雅黑" pitchFamily="34" charset="-122"/>
            </a:endParaRPr>
          </a:p>
        </p:txBody>
      </p:sp>
      <p:sp>
        <p:nvSpPr>
          <p:cNvPr id="38" name="矩形 37"/>
          <p:cNvSpPr/>
          <p:nvPr/>
        </p:nvSpPr>
        <p:spPr>
          <a:xfrm>
            <a:off x="467544" y="2931790"/>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进入车辆查询</a:t>
            </a:r>
            <a:endParaRPr lang="zh-CN" altLang="en-US" sz="1200" b="1" dirty="0">
              <a:solidFill>
                <a:schemeClr val="bg1"/>
              </a:solidFill>
              <a:latin typeface="微软雅黑" pitchFamily="34" charset="-122"/>
              <a:ea typeface="微软雅黑" pitchFamily="34" charset="-122"/>
            </a:endParaRPr>
          </a:p>
        </p:txBody>
      </p:sp>
      <p:sp>
        <p:nvSpPr>
          <p:cNvPr id="39" name="矩形 38"/>
          <p:cNvSpPr/>
          <p:nvPr/>
        </p:nvSpPr>
        <p:spPr>
          <a:xfrm>
            <a:off x="467544" y="4083191"/>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a:solidFill>
                  <a:schemeClr val="bg1"/>
                </a:solidFill>
                <a:latin typeface="微软雅黑" pitchFamily="34" charset="-122"/>
                <a:ea typeface="微软雅黑" pitchFamily="34" charset="-122"/>
              </a:rPr>
              <a:t>车辆列表</a:t>
            </a:r>
          </a:p>
        </p:txBody>
      </p:sp>
      <p:sp>
        <p:nvSpPr>
          <p:cNvPr id="8" name="矩形 7"/>
          <p:cNvSpPr/>
          <p:nvPr/>
        </p:nvSpPr>
        <p:spPr>
          <a:xfrm>
            <a:off x="22677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根据</a:t>
            </a:r>
            <a:r>
              <a:rPr lang="zh-CN" altLang="en-US" sz="1200" b="1" dirty="0">
                <a:solidFill>
                  <a:schemeClr val="bg1"/>
                </a:solidFill>
                <a:latin typeface="微软雅黑" pitchFamily="34" charset="-122"/>
                <a:ea typeface="微软雅黑" pitchFamily="34" charset="-122"/>
              </a:rPr>
              <a:t>车</a:t>
            </a:r>
            <a:r>
              <a:rPr lang="zh-CN" altLang="en-US" sz="1200" b="1" dirty="0" smtClean="0">
                <a:solidFill>
                  <a:schemeClr val="bg1"/>
                </a:solidFill>
                <a:latin typeface="微软雅黑" pitchFamily="34" charset="-122"/>
                <a:ea typeface="微软雅黑" pitchFamily="34" charset="-122"/>
              </a:rPr>
              <a:t>号搜索</a:t>
            </a:r>
            <a:r>
              <a:rPr lang="zh-CN" altLang="en-US" sz="1200" b="1" dirty="0">
                <a:solidFill>
                  <a:schemeClr val="bg1"/>
                </a:solidFill>
                <a:latin typeface="微软雅黑" pitchFamily="34" charset="-122"/>
                <a:ea typeface="微软雅黑" pitchFamily="34" charset="-122"/>
              </a:rPr>
              <a:t>车辆</a:t>
            </a:r>
          </a:p>
        </p:txBody>
      </p:sp>
      <p:sp>
        <p:nvSpPr>
          <p:cNvPr id="10" name="矩形 9"/>
          <p:cNvSpPr/>
          <p:nvPr/>
        </p:nvSpPr>
        <p:spPr>
          <a:xfrm>
            <a:off x="40679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进入</a:t>
            </a:r>
            <a:r>
              <a:rPr lang="zh-CN" altLang="en-US" sz="1200" b="1" dirty="0">
                <a:solidFill>
                  <a:schemeClr val="bg1"/>
                </a:solidFill>
                <a:latin typeface="微软雅黑" pitchFamily="34" charset="-122"/>
                <a:ea typeface="微软雅黑" pitchFamily="34" charset="-122"/>
              </a:rPr>
              <a:t>车辆</a:t>
            </a:r>
            <a:r>
              <a:rPr lang="zh-CN" altLang="en-US" sz="1200" b="1" dirty="0" smtClean="0">
                <a:solidFill>
                  <a:schemeClr val="bg1"/>
                </a:solidFill>
                <a:latin typeface="微软雅黑" pitchFamily="34" charset="-122"/>
                <a:ea typeface="微软雅黑" pitchFamily="34" charset="-122"/>
              </a:rPr>
              <a:t>详情</a:t>
            </a:r>
            <a:endParaRPr lang="zh-CN" altLang="en-US" sz="1200" b="1" dirty="0">
              <a:solidFill>
                <a:schemeClr val="bg1"/>
              </a:solidFill>
              <a:latin typeface="微软雅黑" pitchFamily="34" charset="-122"/>
              <a:ea typeface="微软雅黑" pitchFamily="34" charset="-122"/>
            </a:endParaRPr>
          </a:p>
        </p:txBody>
      </p:sp>
      <p:cxnSp>
        <p:nvCxnSpPr>
          <p:cNvPr id="6" name="直接箭头连接符 5"/>
          <p:cNvCxnSpPr>
            <a:endCxn id="4" idx="0"/>
          </p:cNvCxnSpPr>
          <p:nvPr/>
        </p:nvCxnSpPr>
        <p:spPr>
          <a:xfrm>
            <a:off x="971600" y="113159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38" idx="0"/>
          </p:cNvCxnSpPr>
          <p:nvPr/>
        </p:nvCxnSpPr>
        <p:spPr>
          <a:xfrm>
            <a:off x="971600" y="228371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72816" y="343584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39" idx="3"/>
            <a:endCxn id="8" idx="1"/>
          </p:cNvCxnSpPr>
          <p:nvPr/>
        </p:nvCxnSpPr>
        <p:spPr>
          <a:xfrm flipV="1">
            <a:off x="1475656" y="4335101"/>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275856" y="4334460"/>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8196"/>
          <p:cNvSpPr txBox="1">
            <a:spLocks noChangeArrowheads="1"/>
          </p:cNvSpPr>
          <p:nvPr/>
        </p:nvSpPr>
        <p:spPr bwMode="auto">
          <a:xfrm>
            <a:off x="2771800" y="1297229"/>
            <a:ext cx="5126298" cy="1052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171450" indent="-171450" fontAlgn="base">
              <a:lnSpc>
                <a:spcPct val="130000"/>
              </a:lnSpc>
              <a:spcBef>
                <a:spcPct val="0"/>
              </a:spcBef>
              <a:spcAft>
                <a:spcPct val="0"/>
              </a:spcAft>
            </a:pPr>
            <a:r>
              <a:rPr lang="zh-CN" altLang="en-US" sz="1200" dirty="0" smtClean="0">
                <a:solidFill>
                  <a:srgbClr val="808080"/>
                </a:solidFill>
                <a:latin typeface="微软雅黑" pitchFamily="34" charset="-122"/>
                <a:ea typeface="微软雅黑" pitchFamily="34" charset="-122"/>
              </a:rPr>
              <a:t>功能</a:t>
            </a:r>
            <a:r>
              <a:rPr lang="zh-CN" altLang="en-US" sz="1200" dirty="0">
                <a:solidFill>
                  <a:srgbClr val="808080"/>
                </a:solidFill>
                <a:latin typeface="微软雅黑" pitchFamily="34" charset="-122"/>
                <a:ea typeface="微软雅黑" pitchFamily="34" charset="-122"/>
              </a:rPr>
              <a:t>说明</a:t>
            </a:r>
            <a:r>
              <a:rPr lang="zh-CN" altLang="en-US" sz="1200" dirty="0" smtClean="0">
                <a:solidFill>
                  <a:srgbClr val="808080"/>
                </a:solidFill>
                <a:latin typeface="微软雅黑" pitchFamily="34" charset="-122"/>
                <a:ea typeface="微软雅黑" pitchFamily="34" charset="-122"/>
              </a:rPr>
              <a:t>：</a:t>
            </a: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进入该功能后显示装货车辆列表。</a:t>
            </a:r>
            <a:endParaRPr lang="en-US" altLang="zh-CN" sz="1200" dirty="0" smtClean="0">
              <a:solidFill>
                <a:srgbClr val="808080"/>
              </a:solidFill>
              <a:latin typeface="微软雅黑" pitchFamily="34" charset="-122"/>
              <a:ea typeface="微软雅黑" pitchFamily="34" charset="-122"/>
            </a:endParaRP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通过搜索功能查询目标车辆。</a:t>
            </a:r>
            <a:endParaRPr lang="en-US" altLang="zh-CN" sz="1200" dirty="0">
              <a:solidFill>
                <a:srgbClr val="808080"/>
              </a:solidFill>
              <a:latin typeface="微软雅黑" pitchFamily="34" charset="-122"/>
              <a:ea typeface="微软雅黑" pitchFamily="34" charset="-122"/>
            </a:endParaRP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进入车辆详情可查看车辆详细信息以及提货状态信息。</a:t>
            </a:r>
            <a:endParaRPr lang="en-US" altLang="zh-CN" sz="1200" dirty="0" smtClean="0">
              <a:solidFill>
                <a:srgbClr val="808080"/>
              </a:solidFill>
              <a:latin typeface="微软雅黑" pitchFamily="34" charset="-122"/>
              <a:ea typeface="微软雅黑" pitchFamily="34" charset="-122"/>
            </a:endParaRPr>
          </a:p>
        </p:txBody>
      </p:sp>
      <p:sp>
        <p:nvSpPr>
          <p:cNvPr id="23" name="椭圆 22"/>
          <p:cNvSpPr/>
          <p:nvPr/>
        </p:nvSpPr>
        <p:spPr>
          <a:xfrm>
            <a:off x="7667127" y="4082432"/>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结束</a:t>
            </a:r>
            <a:endParaRPr lang="zh-CN" altLang="en-US" sz="1600" b="1" dirty="0">
              <a:solidFill>
                <a:schemeClr val="bg1"/>
              </a:solidFill>
              <a:latin typeface="微软雅黑" pitchFamily="34" charset="-122"/>
              <a:ea typeface="微软雅黑" pitchFamily="34" charset="-122"/>
            </a:endParaRPr>
          </a:p>
        </p:txBody>
      </p:sp>
      <p:cxnSp>
        <p:nvCxnSpPr>
          <p:cNvPr id="25" name="直接箭头连接符 24"/>
          <p:cNvCxnSpPr>
            <a:endCxn id="23" idx="2"/>
          </p:cNvCxnSpPr>
          <p:nvPr/>
        </p:nvCxnSpPr>
        <p:spPr>
          <a:xfrm>
            <a:off x="6875039" y="4334460"/>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868144" y="4082432"/>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查询车辆状态</a:t>
            </a:r>
            <a:endParaRPr lang="zh-CN" altLang="en-US" sz="1200" b="1" dirty="0">
              <a:solidFill>
                <a:schemeClr val="bg1"/>
              </a:solidFill>
              <a:latin typeface="微软雅黑" pitchFamily="34" charset="-122"/>
              <a:ea typeface="微软雅黑" pitchFamily="34" charset="-122"/>
            </a:endParaRPr>
          </a:p>
        </p:txBody>
      </p:sp>
      <p:cxnSp>
        <p:nvCxnSpPr>
          <p:cNvPr id="24" name="直接箭头连接符 23"/>
          <p:cNvCxnSpPr/>
          <p:nvPr/>
        </p:nvCxnSpPr>
        <p:spPr>
          <a:xfrm flipV="1">
            <a:off x="5078963" y="4334460"/>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8388451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车辆</a:t>
            </a:r>
            <a:r>
              <a:rPr lang="zh-CN" altLang="en-US" sz="1400" dirty="0" smtClean="0">
                <a:solidFill>
                  <a:schemeClr val="bg1"/>
                </a:solidFill>
                <a:latin typeface="微软雅黑" pitchFamily="34" charset="-122"/>
                <a:ea typeface="微软雅黑" pitchFamily="34" charset="-122"/>
              </a:rPr>
              <a:t>查询</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原型图</a:t>
            </a:r>
            <a:r>
              <a:rPr lang="en-US" altLang="zh-CN" sz="1400" dirty="0" smtClean="0">
                <a:solidFill>
                  <a:schemeClr val="bg1"/>
                </a:solidFill>
                <a:latin typeface="微软雅黑" pitchFamily="34" charset="-122"/>
                <a:ea typeface="微软雅黑" pitchFamily="34" charset="-122"/>
              </a:rPr>
              <a:t>)</a:t>
            </a:r>
            <a:endParaRPr lang="zh-CN" altLang="en-US" sz="1400" dirty="0">
              <a:solidFill>
                <a:schemeClr val="bg1"/>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srcRect/>
          <a:stretch>
            <a:fillRect/>
          </a:stretch>
        </p:blipFill>
        <p:spPr bwMode="auto">
          <a:xfrm>
            <a:off x="142844" y="376238"/>
            <a:ext cx="8901982" cy="4267214"/>
          </a:xfrm>
          <a:prstGeom prst="rect">
            <a:avLst/>
          </a:prstGeom>
          <a:noFill/>
          <a:ln w="9525">
            <a:noFill/>
            <a:miter lim="800000"/>
            <a:headEnd/>
            <a:tailEnd/>
          </a:ln>
          <a:effectLst/>
        </p:spPr>
      </p:pic>
    </p:spTree>
    <p:extLst>
      <p:ext uri="{BB962C8B-B14F-4D97-AF65-F5344CB8AC3E}">
        <p14:creationId xmlns:p14="http://schemas.microsoft.com/office/powerpoint/2010/main" xmlns="" val="18388451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车辆</a:t>
            </a:r>
            <a:r>
              <a:rPr lang="zh-CN" altLang="en-US" sz="1400" dirty="0" smtClean="0">
                <a:solidFill>
                  <a:schemeClr val="bg1"/>
                </a:solidFill>
                <a:latin typeface="微软雅黑" pitchFamily="34" charset="-122"/>
                <a:ea typeface="微软雅黑" pitchFamily="34" charset="-122"/>
              </a:rPr>
              <a:t>跟踪</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原型图</a:t>
            </a:r>
            <a:r>
              <a:rPr lang="en-US" altLang="zh-CN" sz="1400" dirty="0" smtClean="0">
                <a:solidFill>
                  <a:schemeClr val="bg1"/>
                </a:solidFill>
                <a:latin typeface="微软雅黑" pitchFamily="34" charset="-122"/>
                <a:ea typeface="微软雅黑" pitchFamily="34" charset="-122"/>
              </a:rPr>
              <a:t>)</a:t>
            </a:r>
            <a:endParaRPr lang="zh-CN" altLang="en-US" sz="1400" dirty="0">
              <a:solidFill>
                <a:schemeClr val="bg1"/>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a:srcRect/>
          <a:stretch>
            <a:fillRect/>
          </a:stretch>
        </p:blipFill>
        <p:spPr bwMode="auto">
          <a:xfrm>
            <a:off x="161927" y="428610"/>
            <a:ext cx="8767791" cy="4230612"/>
          </a:xfrm>
          <a:prstGeom prst="rect">
            <a:avLst/>
          </a:prstGeom>
          <a:noFill/>
          <a:ln w="9525">
            <a:noFill/>
            <a:miter lim="800000"/>
            <a:headEnd/>
            <a:tailEnd/>
          </a:ln>
          <a:effectLst/>
        </p:spPr>
      </p:pic>
    </p:spTree>
    <p:extLst>
      <p:ext uri="{BB962C8B-B14F-4D97-AF65-F5344CB8AC3E}">
        <p14:creationId xmlns:p14="http://schemas.microsoft.com/office/powerpoint/2010/main" xmlns="" val="18388451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电子</a:t>
            </a:r>
            <a:r>
              <a:rPr lang="zh-CN" altLang="en-US" sz="1400" dirty="0" smtClean="0">
                <a:solidFill>
                  <a:schemeClr val="bg1"/>
                </a:solidFill>
                <a:latin typeface="微软雅黑" pitchFamily="34" charset="-122"/>
                <a:ea typeface="微软雅黑" pitchFamily="34" charset="-122"/>
              </a:rPr>
              <a:t>委托编辑</a:t>
            </a:r>
            <a:endParaRPr lang="zh-CN" altLang="en-US" sz="1400" dirty="0">
              <a:solidFill>
                <a:schemeClr val="bg1"/>
              </a:solidFill>
              <a:latin typeface="微软雅黑" pitchFamily="34" charset="-122"/>
              <a:ea typeface="微软雅黑" pitchFamily="34" charset="-122"/>
            </a:endParaRPr>
          </a:p>
        </p:txBody>
      </p:sp>
      <p:sp>
        <p:nvSpPr>
          <p:cNvPr id="2" name="椭圆 1"/>
          <p:cNvSpPr/>
          <p:nvPr/>
        </p:nvSpPr>
        <p:spPr>
          <a:xfrm>
            <a:off x="467544" y="627534"/>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开始</a:t>
            </a:r>
            <a:endParaRPr lang="zh-CN" altLang="en-US" sz="1600" b="1" dirty="0">
              <a:solidFill>
                <a:schemeClr val="bg1"/>
              </a:solidFill>
              <a:latin typeface="微软雅黑" pitchFamily="34" charset="-122"/>
              <a:ea typeface="微软雅黑" pitchFamily="34" charset="-122"/>
            </a:endParaRPr>
          </a:p>
        </p:txBody>
      </p:sp>
      <p:sp>
        <p:nvSpPr>
          <p:cNvPr id="4" name="矩形 3"/>
          <p:cNvSpPr/>
          <p:nvPr/>
        </p:nvSpPr>
        <p:spPr>
          <a:xfrm>
            <a:off x="467544" y="1779662"/>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下载导购助手应用</a:t>
            </a:r>
            <a:endParaRPr lang="zh-CN" altLang="en-US" sz="1200" b="1" dirty="0">
              <a:solidFill>
                <a:schemeClr val="bg1"/>
              </a:solidFill>
              <a:latin typeface="微软雅黑" pitchFamily="34" charset="-122"/>
              <a:ea typeface="微软雅黑" pitchFamily="34" charset="-122"/>
            </a:endParaRPr>
          </a:p>
        </p:txBody>
      </p:sp>
      <p:sp>
        <p:nvSpPr>
          <p:cNvPr id="38" name="矩形 37"/>
          <p:cNvSpPr/>
          <p:nvPr/>
        </p:nvSpPr>
        <p:spPr>
          <a:xfrm>
            <a:off x="467544" y="2931790"/>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进入电子委托编辑功能</a:t>
            </a:r>
            <a:endParaRPr lang="zh-CN" altLang="en-US" sz="1200" b="1" dirty="0">
              <a:solidFill>
                <a:schemeClr val="bg1"/>
              </a:solidFill>
              <a:latin typeface="微软雅黑" pitchFamily="34" charset="-122"/>
              <a:ea typeface="微软雅黑" pitchFamily="34" charset="-122"/>
            </a:endParaRPr>
          </a:p>
        </p:txBody>
      </p:sp>
      <p:sp>
        <p:nvSpPr>
          <p:cNvPr id="39" name="矩形 38"/>
          <p:cNvSpPr/>
          <p:nvPr/>
        </p:nvSpPr>
        <p:spPr>
          <a:xfrm>
            <a:off x="467544" y="4083191"/>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获取电子委托列表</a:t>
            </a:r>
            <a:endParaRPr lang="zh-CN" altLang="en-US" sz="1200" b="1" dirty="0">
              <a:solidFill>
                <a:schemeClr val="bg1"/>
              </a:solidFill>
              <a:latin typeface="微软雅黑" pitchFamily="34" charset="-122"/>
              <a:ea typeface="微软雅黑" pitchFamily="34" charset="-122"/>
            </a:endParaRPr>
          </a:p>
        </p:txBody>
      </p:sp>
      <p:sp>
        <p:nvSpPr>
          <p:cNvPr id="8" name="矩形 7"/>
          <p:cNvSpPr/>
          <p:nvPr/>
        </p:nvSpPr>
        <p:spPr>
          <a:xfrm>
            <a:off x="22677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委托编号查询</a:t>
            </a:r>
            <a:endParaRPr lang="zh-CN" altLang="en-US" sz="1200" b="1" dirty="0">
              <a:solidFill>
                <a:schemeClr val="bg1"/>
              </a:solidFill>
              <a:latin typeface="微软雅黑" pitchFamily="34" charset="-122"/>
              <a:ea typeface="微软雅黑" pitchFamily="34" charset="-122"/>
            </a:endParaRPr>
          </a:p>
        </p:txBody>
      </p:sp>
      <p:sp>
        <p:nvSpPr>
          <p:cNvPr id="10" name="矩形 9"/>
          <p:cNvSpPr/>
          <p:nvPr/>
        </p:nvSpPr>
        <p:spPr>
          <a:xfrm>
            <a:off x="40679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050" b="1" dirty="0" smtClean="0">
                <a:solidFill>
                  <a:schemeClr val="bg1"/>
                </a:solidFill>
                <a:latin typeface="微软雅黑" pitchFamily="34" charset="-122"/>
                <a:ea typeface="微软雅黑" pitchFamily="34" charset="-122"/>
              </a:rPr>
              <a:t>获取电子委托详情</a:t>
            </a:r>
            <a:endParaRPr lang="zh-CN" altLang="en-US" sz="1050" b="1" dirty="0">
              <a:solidFill>
                <a:schemeClr val="bg1"/>
              </a:solidFill>
              <a:latin typeface="微软雅黑" pitchFamily="34" charset="-122"/>
              <a:ea typeface="微软雅黑" pitchFamily="34" charset="-122"/>
            </a:endParaRPr>
          </a:p>
        </p:txBody>
      </p:sp>
      <p:cxnSp>
        <p:nvCxnSpPr>
          <p:cNvPr id="6" name="直接箭头连接符 5"/>
          <p:cNvCxnSpPr>
            <a:endCxn id="4" idx="0"/>
          </p:cNvCxnSpPr>
          <p:nvPr/>
        </p:nvCxnSpPr>
        <p:spPr>
          <a:xfrm>
            <a:off x="971600" y="113159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38" idx="0"/>
          </p:cNvCxnSpPr>
          <p:nvPr/>
        </p:nvCxnSpPr>
        <p:spPr>
          <a:xfrm>
            <a:off x="971600" y="228371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72816" y="343584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39" idx="3"/>
            <a:endCxn id="8" idx="1"/>
          </p:cNvCxnSpPr>
          <p:nvPr/>
        </p:nvCxnSpPr>
        <p:spPr>
          <a:xfrm flipV="1">
            <a:off x="1475656" y="4335101"/>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275856" y="4334460"/>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8196"/>
          <p:cNvSpPr txBox="1">
            <a:spLocks noChangeArrowheads="1"/>
          </p:cNvSpPr>
          <p:nvPr/>
        </p:nvSpPr>
        <p:spPr bwMode="auto">
          <a:xfrm>
            <a:off x="3160218" y="406780"/>
            <a:ext cx="5126298" cy="15327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171450" indent="-171450" fontAlgn="base">
              <a:lnSpc>
                <a:spcPct val="130000"/>
              </a:lnSpc>
              <a:spcBef>
                <a:spcPct val="0"/>
              </a:spcBef>
              <a:spcAft>
                <a:spcPct val="0"/>
              </a:spcAft>
            </a:pPr>
            <a:r>
              <a:rPr lang="zh-CN" altLang="en-US" sz="1200" dirty="0" smtClean="0">
                <a:solidFill>
                  <a:srgbClr val="808080"/>
                </a:solidFill>
                <a:latin typeface="微软雅黑" pitchFamily="34" charset="-122"/>
                <a:ea typeface="微软雅黑" pitchFamily="34" charset="-122"/>
              </a:rPr>
              <a:t>功能</a:t>
            </a:r>
            <a:r>
              <a:rPr lang="zh-CN" altLang="en-US" sz="1200" dirty="0">
                <a:solidFill>
                  <a:srgbClr val="808080"/>
                </a:solidFill>
                <a:latin typeface="微软雅黑" pitchFamily="34" charset="-122"/>
                <a:ea typeface="微软雅黑" pitchFamily="34" charset="-122"/>
              </a:rPr>
              <a:t>说明</a:t>
            </a:r>
            <a:r>
              <a:rPr lang="zh-CN" altLang="en-US" sz="1200" dirty="0" smtClean="0">
                <a:solidFill>
                  <a:srgbClr val="808080"/>
                </a:solidFill>
                <a:latin typeface="微软雅黑" pitchFamily="34" charset="-122"/>
                <a:ea typeface="微软雅黑" pitchFamily="34" charset="-122"/>
              </a:rPr>
              <a:t>：</a:t>
            </a: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进入功能显示电子委托列表。</a:t>
            </a:r>
            <a:endParaRPr lang="en-US" altLang="zh-CN" sz="1200" dirty="0" smtClean="0">
              <a:solidFill>
                <a:srgbClr val="808080"/>
              </a:solidFill>
              <a:latin typeface="微软雅黑" pitchFamily="34" charset="-122"/>
              <a:ea typeface="微软雅黑" pitchFamily="34" charset="-122"/>
            </a:endParaRP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通过查询委托单号判定委托单是否在列表中。</a:t>
            </a:r>
            <a:endParaRPr lang="en-US" altLang="zh-CN" sz="1200" dirty="0" smtClean="0">
              <a:solidFill>
                <a:srgbClr val="808080"/>
              </a:solidFill>
              <a:latin typeface="微软雅黑" pitchFamily="34" charset="-122"/>
              <a:ea typeface="微软雅黑" pitchFamily="34" charset="-122"/>
            </a:endParaRP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存在则可进入委托单详情对委托单进行查看、编辑与导入。</a:t>
            </a:r>
            <a:endParaRPr lang="en-US" altLang="zh-CN" sz="1200" dirty="0" smtClean="0">
              <a:solidFill>
                <a:srgbClr val="808080"/>
              </a:solidFill>
              <a:latin typeface="微软雅黑" pitchFamily="34" charset="-122"/>
              <a:ea typeface="微软雅黑" pitchFamily="34" charset="-122"/>
            </a:endParaRPr>
          </a:p>
          <a:p>
            <a:pPr marL="171450" indent="171450" fontAlgn="base">
              <a:lnSpc>
                <a:spcPct val="130000"/>
              </a:lnSpc>
              <a:spcBef>
                <a:spcPct val="0"/>
              </a:spcBef>
              <a:spcAft>
                <a:spcPct val="0"/>
              </a:spcAft>
              <a:buFont typeface="Wingdings" panose="05000000000000000000" pitchFamily="2" charset="2"/>
              <a:buChar char="Ø"/>
            </a:pPr>
            <a:r>
              <a:rPr lang="zh-CN" altLang="en-US" sz="1200" dirty="0">
                <a:solidFill>
                  <a:srgbClr val="808080"/>
                </a:solidFill>
                <a:latin typeface="微软雅黑" pitchFamily="34" charset="-122"/>
                <a:ea typeface="微软雅黑" pitchFamily="34" charset="-122"/>
              </a:rPr>
              <a:t>不</a:t>
            </a:r>
            <a:r>
              <a:rPr lang="zh-CN" altLang="en-US" sz="1200" dirty="0" smtClean="0">
                <a:solidFill>
                  <a:srgbClr val="808080"/>
                </a:solidFill>
                <a:latin typeface="微软雅黑" pitchFamily="34" charset="-122"/>
                <a:ea typeface="微软雅黑" pitchFamily="34" charset="-122"/>
              </a:rPr>
              <a:t>存在则可通过查询该委托单是否已导入来判定客户方是否已录入该委托单</a:t>
            </a:r>
            <a:endParaRPr lang="en-US" altLang="zh-CN" sz="1200" dirty="0" smtClean="0">
              <a:solidFill>
                <a:srgbClr val="808080"/>
              </a:solidFill>
              <a:latin typeface="微软雅黑" pitchFamily="34" charset="-122"/>
              <a:ea typeface="微软雅黑" pitchFamily="34" charset="-122"/>
            </a:endParaRPr>
          </a:p>
        </p:txBody>
      </p:sp>
      <p:sp>
        <p:nvSpPr>
          <p:cNvPr id="23" name="椭圆 22"/>
          <p:cNvSpPr/>
          <p:nvPr/>
        </p:nvSpPr>
        <p:spPr>
          <a:xfrm>
            <a:off x="7667127" y="4082432"/>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结束</a:t>
            </a:r>
            <a:endParaRPr lang="zh-CN" altLang="en-US" sz="1600" b="1" dirty="0">
              <a:solidFill>
                <a:schemeClr val="bg1"/>
              </a:solidFill>
              <a:latin typeface="微软雅黑" pitchFamily="34" charset="-122"/>
              <a:ea typeface="微软雅黑" pitchFamily="34" charset="-122"/>
            </a:endParaRPr>
          </a:p>
        </p:txBody>
      </p:sp>
      <p:cxnSp>
        <p:nvCxnSpPr>
          <p:cNvPr id="25" name="直接箭头连接符 24"/>
          <p:cNvCxnSpPr>
            <a:endCxn id="23" idx="2"/>
          </p:cNvCxnSpPr>
          <p:nvPr/>
        </p:nvCxnSpPr>
        <p:spPr>
          <a:xfrm>
            <a:off x="6875039" y="4334460"/>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868144" y="4082432"/>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查看、修改与导入</a:t>
            </a:r>
            <a:endParaRPr lang="zh-CN" altLang="en-US" sz="1200" b="1" dirty="0">
              <a:solidFill>
                <a:schemeClr val="bg1"/>
              </a:solidFill>
              <a:latin typeface="微软雅黑" pitchFamily="34" charset="-122"/>
              <a:ea typeface="微软雅黑" pitchFamily="34" charset="-122"/>
            </a:endParaRPr>
          </a:p>
        </p:txBody>
      </p:sp>
      <p:cxnSp>
        <p:nvCxnSpPr>
          <p:cNvPr id="24" name="直接箭头连接符 23"/>
          <p:cNvCxnSpPr/>
          <p:nvPr/>
        </p:nvCxnSpPr>
        <p:spPr>
          <a:xfrm flipV="1">
            <a:off x="5078963" y="4334460"/>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771800" y="3435846"/>
            <a:ext cx="0" cy="646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267744" y="2931790"/>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查询是否已导入</a:t>
            </a:r>
            <a:endParaRPr lang="zh-CN" altLang="en-US" sz="1200" b="1" dirty="0">
              <a:solidFill>
                <a:schemeClr val="bg1"/>
              </a:solidFill>
              <a:latin typeface="微软雅黑" pitchFamily="34" charset="-122"/>
              <a:ea typeface="微软雅黑" pitchFamily="34" charset="-122"/>
            </a:endParaRPr>
          </a:p>
        </p:txBody>
      </p:sp>
      <p:sp>
        <p:nvSpPr>
          <p:cNvPr id="12" name="矩形 11"/>
          <p:cNvSpPr/>
          <p:nvPr/>
        </p:nvSpPr>
        <p:spPr>
          <a:xfrm>
            <a:off x="2843200" y="3670177"/>
            <a:ext cx="216632" cy="197717"/>
          </a:xfrm>
          <a:prstGeom prst="rect">
            <a:avLst/>
          </a:prstGeom>
          <a:no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800" b="1" dirty="0" smtClean="0">
                <a:solidFill>
                  <a:schemeClr val="tx1"/>
                </a:solidFill>
                <a:latin typeface="微软雅黑" pitchFamily="34" charset="-122"/>
                <a:ea typeface="微软雅黑" pitchFamily="34" charset="-122"/>
              </a:rPr>
              <a:t>未找到</a:t>
            </a:r>
            <a:endParaRPr lang="zh-CN" altLang="en-US" sz="800" b="1" dirty="0">
              <a:solidFill>
                <a:schemeClr val="tx1"/>
              </a:solidFill>
              <a:latin typeface="微软雅黑" pitchFamily="34" charset="-122"/>
              <a:ea typeface="微软雅黑" pitchFamily="34" charset="-122"/>
            </a:endParaRPr>
          </a:p>
        </p:txBody>
      </p:sp>
      <p:sp>
        <p:nvSpPr>
          <p:cNvPr id="27" name="矩形 26"/>
          <p:cNvSpPr/>
          <p:nvPr/>
        </p:nvSpPr>
        <p:spPr>
          <a:xfrm>
            <a:off x="4066727" y="2931790"/>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委托单已导入</a:t>
            </a:r>
            <a:endParaRPr lang="zh-CN" altLang="en-US" sz="1200" b="1" dirty="0">
              <a:solidFill>
                <a:schemeClr val="bg1"/>
              </a:solidFill>
              <a:latin typeface="微软雅黑" pitchFamily="34" charset="-122"/>
              <a:ea typeface="微软雅黑" pitchFamily="34" charset="-122"/>
            </a:endParaRPr>
          </a:p>
        </p:txBody>
      </p:sp>
      <p:cxnSp>
        <p:nvCxnSpPr>
          <p:cNvPr id="16" name="直接箭头连接符 15"/>
          <p:cNvCxnSpPr/>
          <p:nvPr/>
        </p:nvCxnSpPr>
        <p:spPr>
          <a:xfrm>
            <a:off x="3275856" y="3183818"/>
            <a:ext cx="7908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563280" y="2931790"/>
            <a:ext cx="216632" cy="197717"/>
          </a:xfrm>
          <a:prstGeom prst="rect">
            <a:avLst/>
          </a:prstGeom>
          <a:no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800" b="1" dirty="0">
                <a:solidFill>
                  <a:schemeClr val="tx1"/>
                </a:solidFill>
                <a:latin typeface="微软雅黑" pitchFamily="34" charset="-122"/>
                <a:ea typeface="微软雅黑" pitchFamily="34" charset="-122"/>
              </a:rPr>
              <a:t>是</a:t>
            </a:r>
          </a:p>
        </p:txBody>
      </p:sp>
      <p:sp>
        <p:nvSpPr>
          <p:cNvPr id="29" name="矩形 28"/>
          <p:cNvSpPr/>
          <p:nvPr/>
        </p:nvSpPr>
        <p:spPr>
          <a:xfrm>
            <a:off x="2267439" y="1777609"/>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客户未录入，提醒录入</a:t>
            </a:r>
            <a:endParaRPr lang="zh-CN" altLang="en-US" sz="1200" b="1" dirty="0">
              <a:solidFill>
                <a:schemeClr val="bg1"/>
              </a:solidFill>
              <a:latin typeface="微软雅黑" pitchFamily="34" charset="-122"/>
              <a:ea typeface="微软雅黑" pitchFamily="34" charset="-122"/>
            </a:endParaRPr>
          </a:p>
        </p:txBody>
      </p:sp>
      <p:cxnSp>
        <p:nvCxnSpPr>
          <p:cNvPr id="19" name="直接箭头连接符 18"/>
          <p:cNvCxnSpPr>
            <a:stCxn id="26" idx="0"/>
          </p:cNvCxnSpPr>
          <p:nvPr/>
        </p:nvCxnSpPr>
        <p:spPr>
          <a:xfrm flipH="1" flipV="1">
            <a:off x="2771495" y="2281665"/>
            <a:ext cx="305" cy="6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9" idx="3"/>
            <a:endCxn id="23" idx="0"/>
          </p:cNvCxnSpPr>
          <p:nvPr/>
        </p:nvCxnSpPr>
        <p:spPr>
          <a:xfrm>
            <a:off x="3275551" y="2029637"/>
            <a:ext cx="4895632" cy="20527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7" idx="3"/>
            <a:endCxn id="23" idx="0"/>
          </p:cNvCxnSpPr>
          <p:nvPr/>
        </p:nvCxnSpPr>
        <p:spPr>
          <a:xfrm>
            <a:off x="5074839" y="3183818"/>
            <a:ext cx="3096344" cy="8986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898987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电子</a:t>
            </a:r>
            <a:r>
              <a:rPr lang="zh-CN" altLang="en-US" sz="1400" dirty="0" smtClean="0">
                <a:solidFill>
                  <a:schemeClr val="bg1"/>
                </a:solidFill>
                <a:latin typeface="微软雅黑" pitchFamily="34" charset="-122"/>
                <a:ea typeface="微软雅黑" pitchFamily="34" charset="-122"/>
              </a:rPr>
              <a:t>委托</a:t>
            </a:r>
            <a:r>
              <a:rPr lang="zh-CN" altLang="en-US" sz="1400" dirty="0" smtClean="0">
                <a:solidFill>
                  <a:schemeClr val="bg1"/>
                </a:solidFill>
                <a:latin typeface="微软雅黑" pitchFamily="34" charset="-122"/>
                <a:ea typeface="微软雅黑" pitchFamily="34" charset="-122"/>
              </a:rPr>
              <a:t>编辑</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原型图</a:t>
            </a:r>
            <a:r>
              <a:rPr lang="en-US" altLang="zh-CN" sz="1400" dirty="0" smtClean="0">
                <a:solidFill>
                  <a:schemeClr val="bg1"/>
                </a:solidFill>
                <a:latin typeface="微软雅黑" pitchFamily="34" charset="-122"/>
                <a:ea typeface="微软雅黑" pitchFamily="34" charset="-122"/>
              </a:rPr>
              <a:t>)</a:t>
            </a:r>
            <a:endParaRPr lang="zh-CN" altLang="en-US" sz="1400" dirty="0">
              <a:solidFill>
                <a:schemeClr val="bg1"/>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3"/>
          <a:srcRect/>
          <a:stretch>
            <a:fillRect/>
          </a:stretch>
        </p:blipFill>
        <p:spPr bwMode="auto">
          <a:xfrm>
            <a:off x="142877" y="338139"/>
            <a:ext cx="8858279" cy="4326846"/>
          </a:xfrm>
          <a:prstGeom prst="rect">
            <a:avLst/>
          </a:prstGeom>
          <a:noFill/>
          <a:ln w="9525">
            <a:noFill/>
            <a:miter lim="800000"/>
            <a:headEnd/>
            <a:tailEnd/>
          </a:ln>
          <a:effectLst/>
        </p:spPr>
      </p:pic>
    </p:spTree>
    <p:extLst>
      <p:ext uri="{BB962C8B-B14F-4D97-AF65-F5344CB8AC3E}">
        <p14:creationId xmlns:p14="http://schemas.microsoft.com/office/powerpoint/2010/main" xmlns="" val="1898987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电子</a:t>
            </a:r>
            <a:r>
              <a:rPr lang="zh-CN" altLang="en-US" sz="1400" dirty="0" smtClean="0">
                <a:solidFill>
                  <a:schemeClr val="bg1"/>
                </a:solidFill>
                <a:latin typeface="微软雅黑" pitchFamily="34" charset="-122"/>
                <a:ea typeface="微软雅黑" pitchFamily="34" charset="-122"/>
              </a:rPr>
              <a:t>委托编辑</a:t>
            </a:r>
            <a:endParaRPr lang="zh-CN" altLang="en-US" sz="1400" dirty="0">
              <a:solidFill>
                <a:schemeClr val="bg1"/>
              </a:solidFill>
              <a:latin typeface="微软雅黑" pitchFamily="34" charset="-122"/>
              <a:ea typeface="微软雅黑" pitchFamily="34" charset="-122"/>
            </a:endParaRPr>
          </a:p>
        </p:txBody>
      </p:sp>
      <p:pic>
        <p:nvPicPr>
          <p:cNvPr id="5123" name="Picture 3"/>
          <p:cNvPicPr>
            <a:picLocks noChangeAspect="1" noChangeArrowheads="1"/>
          </p:cNvPicPr>
          <p:nvPr/>
        </p:nvPicPr>
        <p:blipFill>
          <a:blip r:embed="rId3"/>
          <a:srcRect/>
          <a:stretch>
            <a:fillRect/>
          </a:stretch>
        </p:blipFill>
        <p:spPr bwMode="auto">
          <a:xfrm>
            <a:off x="428596" y="357172"/>
            <a:ext cx="8286808" cy="4214842"/>
          </a:xfrm>
          <a:prstGeom prst="rect">
            <a:avLst/>
          </a:prstGeom>
          <a:noFill/>
          <a:ln w="9525">
            <a:noFill/>
            <a:miter lim="800000"/>
            <a:headEnd/>
            <a:tailEnd/>
          </a:ln>
          <a:effectLst/>
        </p:spPr>
      </p:pic>
    </p:spTree>
    <p:extLst>
      <p:ext uri="{BB962C8B-B14F-4D97-AF65-F5344CB8AC3E}">
        <p14:creationId xmlns:p14="http://schemas.microsoft.com/office/powerpoint/2010/main" xmlns="" val="18989873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订单查询</a:t>
            </a:r>
            <a:endParaRPr lang="zh-CN" altLang="en-US" sz="1400" dirty="0">
              <a:solidFill>
                <a:schemeClr val="bg1"/>
              </a:solidFill>
              <a:latin typeface="微软雅黑" pitchFamily="34" charset="-122"/>
              <a:ea typeface="微软雅黑" pitchFamily="34" charset="-122"/>
            </a:endParaRPr>
          </a:p>
        </p:txBody>
      </p:sp>
      <p:sp>
        <p:nvSpPr>
          <p:cNvPr id="2" name="椭圆 1"/>
          <p:cNvSpPr/>
          <p:nvPr/>
        </p:nvSpPr>
        <p:spPr>
          <a:xfrm>
            <a:off x="467544" y="627534"/>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开始</a:t>
            </a:r>
            <a:endParaRPr lang="zh-CN" altLang="en-US" sz="1600" b="1" dirty="0">
              <a:solidFill>
                <a:schemeClr val="bg1"/>
              </a:solidFill>
              <a:latin typeface="微软雅黑" pitchFamily="34" charset="-122"/>
              <a:ea typeface="微软雅黑" pitchFamily="34" charset="-122"/>
            </a:endParaRPr>
          </a:p>
        </p:txBody>
      </p:sp>
      <p:sp>
        <p:nvSpPr>
          <p:cNvPr id="4" name="矩形 3"/>
          <p:cNvSpPr/>
          <p:nvPr/>
        </p:nvSpPr>
        <p:spPr>
          <a:xfrm>
            <a:off x="467544" y="1779662"/>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下载导购助手应用</a:t>
            </a:r>
            <a:endParaRPr lang="zh-CN" altLang="en-US" sz="1200" b="1" dirty="0">
              <a:solidFill>
                <a:schemeClr val="bg1"/>
              </a:solidFill>
              <a:latin typeface="微软雅黑" pitchFamily="34" charset="-122"/>
              <a:ea typeface="微软雅黑" pitchFamily="34" charset="-122"/>
            </a:endParaRPr>
          </a:p>
        </p:txBody>
      </p:sp>
      <p:sp>
        <p:nvSpPr>
          <p:cNvPr id="38" name="矩形 37"/>
          <p:cNvSpPr/>
          <p:nvPr/>
        </p:nvSpPr>
        <p:spPr>
          <a:xfrm>
            <a:off x="467544" y="2931790"/>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进入电商订单查询</a:t>
            </a:r>
            <a:endParaRPr lang="zh-CN" altLang="en-US" sz="1200" b="1" dirty="0">
              <a:solidFill>
                <a:schemeClr val="bg1"/>
              </a:solidFill>
              <a:latin typeface="微软雅黑" pitchFamily="34" charset="-122"/>
              <a:ea typeface="微软雅黑" pitchFamily="34" charset="-122"/>
            </a:endParaRPr>
          </a:p>
        </p:txBody>
      </p:sp>
      <p:sp>
        <p:nvSpPr>
          <p:cNvPr id="39" name="矩形 38"/>
          <p:cNvSpPr/>
          <p:nvPr/>
        </p:nvSpPr>
        <p:spPr>
          <a:xfrm>
            <a:off x="467544" y="4083191"/>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订单列表</a:t>
            </a:r>
            <a:endParaRPr lang="zh-CN" altLang="en-US" sz="1200" b="1" dirty="0">
              <a:solidFill>
                <a:schemeClr val="bg1"/>
              </a:solidFill>
              <a:latin typeface="微软雅黑" pitchFamily="34" charset="-122"/>
              <a:ea typeface="微软雅黑" pitchFamily="34" charset="-122"/>
            </a:endParaRPr>
          </a:p>
        </p:txBody>
      </p:sp>
      <p:sp>
        <p:nvSpPr>
          <p:cNvPr id="8" name="矩形 7"/>
          <p:cNvSpPr/>
          <p:nvPr/>
        </p:nvSpPr>
        <p:spPr>
          <a:xfrm>
            <a:off x="22677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搜索查询指定订单</a:t>
            </a:r>
            <a:endParaRPr lang="zh-CN" altLang="en-US" sz="1200" b="1" dirty="0">
              <a:solidFill>
                <a:schemeClr val="bg1"/>
              </a:solidFill>
              <a:latin typeface="微软雅黑" pitchFamily="34" charset="-122"/>
              <a:ea typeface="微软雅黑" pitchFamily="34" charset="-122"/>
            </a:endParaRPr>
          </a:p>
        </p:txBody>
      </p:sp>
      <p:sp>
        <p:nvSpPr>
          <p:cNvPr id="10" name="矩形 9"/>
          <p:cNvSpPr/>
          <p:nvPr/>
        </p:nvSpPr>
        <p:spPr>
          <a:xfrm>
            <a:off x="40679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050" b="1" dirty="0" smtClean="0">
                <a:solidFill>
                  <a:schemeClr val="bg1"/>
                </a:solidFill>
                <a:latin typeface="微软雅黑" pitchFamily="34" charset="-122"/>
                <a:ea typeface="微软雅黑" pitchFamily="34" charset="-122"/>
              </a:rPr>
              <a:t>获取订单详情</a:t>
            </a:r>
            <a:endParaRPr lang="zh-CN" altLang="en-US" sz="1050" b="1" dirty="0">
              <a:solidFill>
                <a:schemeClr val="bg1"/>
              </a:solidFill>
              <a:latin typeface="微软雅黑" pitchFamily="34" charset="-122"/>
              <a:ea typeface="微软雅黑" pitchFamily="34" charset="-122"/>
            </a:endParaRPr>
          </a:p>
        </p:txBody>
      </p:sp>
      <p:cxnSp>
        <p:nvCxnSpPr>
          <p:cNvPr id="6" name="直接箭头连接符 5"/>
          <p:cNvCxnSpPr>
            <a:endCxn id="4" idx="0"/>
          </p:cNvCxnSpPr>
          <p:nvPr/>
        </p:nvCxnSpPr>
        <p:spPr>
          <a:xfrm>
            <a:off x="971600" y="113159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38" idx="0"/>
          </p:cNvCxnSpPr>
          <p:nvPr/>
        </p:nvCxnSpPr>
        <p:spPr>
          <a:xfrm>
            <a:off x="971600" y="228371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72816" y="343584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39" idx="3"/>
            <a:endCxn id="8" idx="1"/>
          </p:cNvCxnSpPr>
          <p:nvPr/>
        </p:nvCxnSpPr>
        <p:spPr>
          <a:xfrm flipV="1">
            <a:off x="1475656" y="4335101"/>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275856" y="4334460"/>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8196"/>
          <p:cNvSpPr txBox="1">
            <a:spLocks noChangeArrowheads="1"/>
          </p:cNvSpPr>
          <p:nvPr/>
        </p:nvSpPr>
        <p:spPr bwMode="auto">
          <a:xfrm>
            <a:off x="3131840" y="1399063"/>
            <a:ext cx="5126298" cy="572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171450" indent="-171450" fontAlgn="base">
              <a:lnSpc>
                <a:spcPct val="130000"/>
              </a:lnSpc>
              <a:spcBef>
                <a:spcPct val="0"/>
              </a:spcBef>
              <a:spcAft>
                <a:spcPct val="0"/>
              </a:spcAft>
            </a:pPr>
            <a:r>
              <a:rPr lang="zh-CN" altLang="en-US" sz="1200" dirty="0" smtClean="0">
                <a:solidFill>
                  <a:srgbClr val="808080"/>
                </a:solidFill>
                <a:latin typeface="微软雅黑" pitchFamily="34" charset="-122"/>
                <a:ea typeface="微软雅黑" pitchFamily="34" charset="-122"/>
              </a:rPr>
              <a:t>功能</a:t>
            </a:r>
            <a:r>
              <a:rPr lang="zh-CN" altLang="en-US" sz="1200" dirty="0">
                <a:solidFill>
                  <a:srgbClr val="808080"/>
                </a:solidFill>
                <a:latin typeface="微软雅黑" pitchFamily="34" charset="-122"/>
                <a:ea typeface="微软雅黑" pitchFamily="34" charset="-122"/>
              </a:rPr>
              <a:t>说明</a:t>
            </a:r>
            <a:r>
              <a:rPr lang="zh-CN" altLang="en-US" sz="1200" dirty="0" smtClean="0">
                <a:solidFill>
                  <a:srgbClr val="808080"/>
                </a:solidFill>
                <a:latin typeface="微软雅黑" pitchFamily="34" charset="-122"/>
                <a:ea typeface="微软雅黑" pitchFamily="34" charset="-122"/>
              </a:rPr>
              <a:t>：</a:t>
            </a: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通过电商接口获取订单信息，界面与移动电商类似。</a:t>
            </a:r>
            <a:endParaRPr lang="en-US" altLang="zh-CN" sz="1200" dirty="0" smtClean="0">
              <a:solidFill>
                <a:srgbClr val="808080"/>
              </a:solidFill>
              <a:latin typeface="微软雅黑" pitchFamily="34" charset="-122"/>
              <a:ea typeface="微软雅黑" pitchFamily="34" charset="-122"/>
            </a:endParaRPr>
          </a:p>
        </p:txBody>
      </p:sp>
      <p:sp>
        <p:nvSpPr>
          <p:cNvPr id="23" name="椭圆 22"/>
          <p:cNvSpPr/>
          <p:nvPr/>
        </p:nvSpPr>
        <p:spPr>
          <a:xfrm>
            <a:off x="5862856" y="4083073"/>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结束</a:t>
            </a:r>
            <a:endParaRPr lang="zh-CN" altLang="en-US" sz="1600" b="1" dirty="0">
              <a:solidFill>
                <a:schemeClr val="bg1"/>
              </a:solidFill>
              <a:latin typeface="微软雅黑" pitchFamily="34" charset="-122"/>
              <a:ea typeface="微软雅黑" pitchFamily="34" charset="-122"/>
            </a:endParaRPr>
          </a:p>
        </p:txBody>
      </p:sp>
      <p:cxnSp>
        <p:nvCxnSpPr>
          <p:cNvPr id="24" name="直接箭头连接符 23"/>
          <p:cNvCxnSpPr/>
          <p:nvPr/>
        </p:nvCxnSpPr>
        <p:spPr>
          <a:xfrm flipV="1">
            <a:off x="5078963" y="4334460"/>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52327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订单查询</a:t>
            </a:r>
            <a:endParaRPr lang="zh-CN" altLang="en-US" sz="1400" dirty="0">
              <a:solidFill>
                <a:schemeClr val="bg1"/>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a:srcRect/>
          <a:stretch>
            <a:fillRect/>
          </a:stretch>
        </p:blipFill>
        <p:spPr bwMode="auto">
          <a:xfrm>
            <a:off x="172409" y="428611"/>
            <a:ext cx="8828747" cy="4071966"/>
          </a:xfrm>
          <a:prstGeom prst="rect">
            <a:avLst/>
          </a:prstGeom>
          <a:noFill/>
          <a:ln w="9525">
            <a:noFill/>
            <a:miter lim="800000"/>
            <a:headEnd/>
            <a:tailEnd/>
          </a:ln>
          <a:effectLst/>
        </p:spPr>
      </p:pic>
    </p:spTree>
    <p:extLst>
      <p:ext uri="{BB962C8B-B14F-4D97-AF65-F5344CB8AC3E}">
        <p14:creationId xmlns:p14="http://schemas.microsoft.com/office/powerpoint/2010/main" xmlns="" val="4152327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145"/>
          <p:cNvSpPr>
            <a:spLocks noGrp="1" noChangeArrowheads="1"/>
          </p:cNvSpPr>
          <p:nvPr/>
        </p:nvSpPr>
        <p:spPr bwMode="auto">
          <a:xfrm>
            <a:off x="1009650" y="2707630"/>
            <a:ext cx="67786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360363">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spcBef>
                <a:spcPts val="100"/>
              </a:spcBef>
              <a:spcAft>
                <a:spcPts val="100"/>
              </a:spcAft>
            </a:pPr>
            <a:r>
              <a:rPr lang="zh-CN" altLang="en-US" sz="1300" b="1" dirty="0" smtClean="0">
                <a:solidFill>
                  <a:schemeClr val="bg1"/>
                </a:solidFill>
                <a:latin typeface="微软雅黑" pitchFamily="34" charset="-122"/>
                <a:ea typeface="微软雅黑" pitchFamily="34" charset="-122"/>
              </a:rPr>
              <a:t>业务顾问</a:t>
            </a:r>
            <a:r>
              <a:rPr lang="en-US" altLang="zh-CN" sz="1300" b="1" dirty="0" smtClean="0">
                <a:solidFill>
                  <a:schemeClr val="bg1"/>
                </a:solidFill>
                <a:latin typeface="微软雅黑" pitchFamily="34" charset="-122"/>
                <a:ea typeface="微软雅黑" pitchFamily="34" charset="-122"/>
              </a:rPr>
              <a:t>： </a:t>
            </a:r>
            <a:r>
              <a:rPr lang="zh-CN" altLang="en-US" sz="1300" b="1" dirty="0" smtClean="0">
                <a:solidFill>
                  <a:schemeClr val="bg1"/>
                </a:solidFill>
                <a:latin typeface="微软雅黑" pitchFamily="34" charset="-122"/>
                <a:ea typeface="微软雅黑" pitchFamily="34" charset="-122"/>
              </a:rPr>
              <a:t>王 超 </a:t>
            </a:r>
            <a:r>
              <a:rPr lang="en-US" altLang="zh-CN" sz="1300" b="1" dirty="0" smtClean="0">
                <a:solidFill>
                  <a:schemeClr val="bg1"/>
                </a:solidFill>
                <a:latin typeface="微软雅黑" pitchFamily="34" charset="-122"/>
                <a:ea typeface="微软雅黑" pitchFamily="34" charset="-122"/>
              </a:rPr>
              <a:t>   </a:t>
            </a:r>
            <a:endParaRPr lang="en-US" altLang="zh-CN" sz="1300" b="1" dirty="0">
              <a:solidFill>
                <a:schemeClr val="bg1"/>
              </a:solidFill>
              <a:latin typeface="微软雅黑" pitchFamily="34" charset="-122"/>
              <a:ea typeface="微软雅黑" pitchFamily="34" charset="-122"/>
            </a:endParaRPr>
          </a:p>
          <a:p>
            <a:pPr algn="ctr">
              <a:spcBef>
                <a:spcPts val="100"/>
              </a:spcBef>
              <a:spcAft>
                <a:spcPts val="100"/>
              </a:spcAft>
            </a:pPr>
            <a:r>
              <a:rPr lang="en-US" altLang="zh-CN" sz="1300" dirty="0">
                <a:solidFill>
                  <a:schemeClr val="bg1"/>
                </a:solidFill>
                <a:latin typeface="微软雅黑" pitchFamily="34" charset="-122"/>
                <a:ea typeface="微软雅黑" pitchFamily="34" charset="-122"/>
              </a:rPr>
              <a:t> TEL / </a:t>
            </a:r>
            <a:r>
              <a:rPr lang="en-US" altLang="zh-CN" sz="1300" dirty="0" smtClean="0">
                <a:solidFill>
                  <a:schemeClr val="bg1"/>
                </a:solidFill>
                <a:latin typeface="微软雅黑" pitchFamily="34" charset="-122"/>
                <a:ea typeface="微软雅黑" pitchFamily="34" charset="-122"/>
              </a:rPr>
              <a:t>18688818748  </a:t>
            </a:r>
            <a:r>
              <a:rPr lang="en-US" altLang="zh-CN" sz="1300" dirty="0">
                <a:solidFill>
                  <a:schemeClr val="bg1"/>
                </a:solidFill>
                <a:latin typeface="微软雅黑" pitchFamily="34" charset="-122"/>
                <a:ea typeface="微软雅黑" pitchFamily="34" charset="-122"/>
              </a:rPr>
              <a:t>EMAIL / </a:t>
            </a:r>
            <a:r>
              <a:rPr lang="en-US" altLang="zh-CN" sz="1300" dirty="0" smtClean="0">
                <a:solidFill>
                  <a:schemeClr val="bg1"/>
                </a:solidFill>
                <a:latin typeface="微软雅黑" pitchFamily="34" charset="-122"/>
                <a:ea typeface="微软雅黑" pitchFamily="34" charset="-122"/>
              </a:rPr>
              <a:t>wangchao2@chinasie.com</a:t>
            </a:r>
            <a:endParaRPr lang="en-US" altLang="zh-CN" sz="1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3432598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4098"/>
          <p:cNvSpPr txBox="1">
            <a:spLocks noChangeArrowheads="1"/>
          </p:cNvSpPr>
          <p:nvPr/>
        </p:nvSpPr>
        <p:spPr>
          <a:xfrm>
            <a:off x="465138" y="3959225"/>
            <a:ext cx="8261350" cy="4397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80000"/>
              </a:lnSpc>
              <a:buNone/>
            </a:pPr>
            <a:r>
              <a:rPr lang="zh-CN" altLang="en-US" sz="2800" dirty="0">
                <a:solidFill>
                  <a:srgbClr val="AD043D"/>
                </a:solidFill>
                <a:ea typeface="微软雅黑" pitchFamily="34" charset="-122"/>
              </a:rPr>
              <a:t>移动导购</a:t>
            </a:r>
            <a:r>
              <a:rPr lang="zh-CN" altLang="en-US" sz="2800" dirty="0" smtClean="0">
                <a:solidFill>
                  <a:srgbClr val="AD043D"/>
                </a:solidFill>
                <a:ea typeface="微软雅黑" pitchFamily="34" charset="-122"/>
              </a:rPr>
              <a:t>解决方案</a:t>
            </a:r>
            <a:endParaRPr lang="zh-CN" altLang="en-US" sz="2800" dirty="0">
              <a:solidFill>
                <a:srgbClr val="AD043D"/>
              </a:solidFill>
              <a:ea typeface="微软雅黑" pitchFamily="34" charset="-122"/>
            </a:endParaRPr>
          </a:p>
        </p:txBody>
      </p:sp>
      <p:sp>
        <p:nvSpPr>
          <p:cNvPr id="4" name="副标题 4098"/>
          <p:cNvSpPr>
            <a:spLocks noGrp="1" noChangeArrowheads="1"/>
          </p:cNvSpPr>
          <p:nvPr/>
        </p:nvSpPr>
        <p:spPr bwMode="auto">
          <a:xfrm>
            <a:off x="438150" y="4410075"/>
            <a:ext cx="8261350" cy="30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zh-CN" altLang="en-US" sz="1400" dirty="0" smtClean="0">
                <a:solidFill>
                  <a:srgbClr val="7F7F7F"/>
                </a:solidFill>
                <a:ea typeface="微软雅黑" pitchFamily="34" charset="-122"/>
              </a:rPr>
              <a:t>郑清源</a:t>
            </a:r>
            <a:endParaRPr lang="zh-CN" altLang="en-US" sz="1400" dirty="0">
              <a:solidFill>
                <a:srgbClr val="7F7F7F"/>
              </a:solidFill>
              <a:ea typeface="微软雅黑" pitchFamily="34" charset="-122"/>
            </a:endParaRPr>
          </a:p>
        </p:txBody>
      </p:sp>
      <p:sp>
        <p:nvSpPr>
          <p:cNvPr id="6" name="副标题 4098"/>
          <p:cNvSpPr>
            <a:spLocks noGrp="1" noChangeArrowheads="1"/>
          </p:cNvSpPr>
          <p:nvPr/>
        </p:nvSpPr>
        <p:spPr bwMode="auto">
          <a:xfrm>
            <a:off x="8516938" y="3576638"/>
            <a:ext cx="574675" cy="219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80000"/>
              </a:lnSpc>
              <a:spcBef>
                <a:spcPct val="20000"/>
              </a:spcBef>
            </a:pPr>
            <a:r>
              <a:rPr lang="en-US" altLang="zh-CN" sz="1000" dirty="0" smtClean="0">
                <a:solidFill>
                  <a:srgbClr val="AD053D"/>
                </a:solidFill>
                <a:ea typeface="微软雅黑" pitchFamily="34" charset="-122"/>
              </a:rPr>
              <a:t>12-02</a:t>
            </a:r>
            <a:endParaRPr lang="en-US" altLang="zh-CN" sz="1000" dirty="0">
              <a:solidFill>
                <a:srgbClr val="AD053D"/>
              </a:solidFill>
              <a:ea typeface="微软雅黑" pitchFamily="34" charset="-122"/>
            </a:endParaRPr>
          </a:p>
        </p:txBody>
      </p:sp>
      <p:sp>
        <p:nvSpPr>
          <p:cNvPr id="7" name="TextBox 6"/>
          <p:cNvSpPr txBox="1"/>
          <p:nvPr/>
        </p:nvSpPr>
        <p:spPr>
          <a:xfrm>
            <a:off x="8100392" y="3529340"/>
            <a:ext cx="537327" cy="276999"/>
          </a:xfrm>
          <a:prstGeom prst="rect">
            <a:avLst/>
          </a:prstGeom>
          <a:noFill/>
        </p:spPr>
        <p:txBody>
          <a:bodyPr wrap="none" rtlCol="0">
            <a:spAutoFit/>
          </a:bodyPr>
          <a:lstStyle/>
          <a:p>
            <a:r>
              <a:rPr lang="en-US" altLang="zh-CN" sz="1200" b="1" dirty="0" smtClean="0">
                <a:solidFill>
                  <a:schemeClr val="bg1"/>
                </a:solidFill>
                <a:latin typeface="Gisha" panose="020B0502040204020203" pitchFamily="34" charset="-79"/>
                <a:ea typeface="微软雅黑" panose="020B0503020204020204" pitchFamily="34" charset="-122"/>
                <a:cs typeface="Gisha" panose="020B0502040204020203" pitchFamily="34" charset="-79"/>
              </a:rPr>
              <a:t>2015</a:t>
            </a:r>
            <a:endParaRPr lang="zh-CN" altLang="en-US" sz="1200" b="1" dirty="0">
              <a:solidFill>
                <a:schemeClr val="bg1"/>
              </a:solidFill>
              <a:latin typeface="Gisha" panose="020B0502040204020203" pitchFamily="34" charset="-79"/>
              <a:ea typeface="微软雅黑" panose="020B0503020204020204" pitchFamily="34" charset="-122"/>
              <a:cs typeface="Gisha" panose="020B0502040204020203" pitchFamily="34" charset="-79"/>
            </a:endParaRPr>
          </a:p>
        </p:txBody>
      </p:sp>
    </p:spTree>
    <p:extLst>
      <p:ext uri="{BB962C8B-B14F-4D97-AF65-F5344CB8AC3E}">
        <p14:creationId xmlns:p14="http://schemas.microsoft.com/office/powerpoint/2010/main" xmlns="" val="31300789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导购助手关键需求</a:t>
            </a:r>
            <a:endParaRPr lang="zh-CN" altLang="en-US" sz="1400" dirty="0">
              <a:solidFill>
                <a:schemeClr val="bg1"/>
              </a:solidFill>
              <a:latin typeface="微软雅黑" pitchFamily="34" charset="-122"/>
              <a:ea typeface="微软雅黑" pitchFamily="34" charset="-122"/>
            </a:endParaRPr>
          </a:p>
        </p:txBody>
      </p:sp>
      <p:sp>
        <p:nvSpPr>
          <p:cNvPr id="12" name="AutoShape 60"/>
          <p:cNvSpPr>
            <a:spLocks noChangeArrowheads="1"/>
          </p:cNvSpPr>
          <p:nvPr/>
        </p:nvSpPr>
        <p:spPr bwMode="auto">
          <a:xfrm>
            <a:off x="1584168" y="1620712"/>
            <a:ext cx="5292088" cy="2319189"/>
          </a:xfrm>
          <a:prstGeom prst="rightArrow">
            <a:avLst>
              <a:gd name="adj1" fmla="val 68556"/>
              <a:gd name="adj2" fmla="val 38969"/>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latin typeface="微软雅黑" pitchFamily="34" charset="-122"/>
              <a:ea typeface="微软雅黑" pitchFamily="34" charset="-122"/>
            </a:endParaRPr>
          </a:p>
        </p:txBody>
      </p:sp>
      <p:sp>
        <p:nvSpPr>
          <p:cNvPr id="19" name="圆角矩形 18"/>
          <p:cNvSpPr/>
          <p:nvPr/>
        </p:nvSpPr>
        <p:spPr bwMode="auto">
          <a:xfrm>
            <a:off x="2990378" y="411510"/>
            <a:ext cx="2443163" cy="554038"/>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5" name="矩形 4"/>
          <p:cNvSpPr/>
          <p:nvPr/>
        </p:nvSpPr>
        <p:spPr>
          <a:xfrm>
            <a:off x="3131839" y="528579"/>
            <a:ext cx="2160240" cy="288032"/>
          </a:xfrm>
          <a:prstGeom prst="rect">
            <a:avLst/>
          </a:prstGeom>
          <a:no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导购助手功能</a:t>
            </a:r>
            <a:endParaRPr lang="zh-CN" altLang="en-US" sz="1600" b="1" dirty="0">
              <a:solidFill>
                <a:schemeClr val="bg1"/>
              </a:solidFill>
              <a:latin typeface="微软雅黑" pitchFamily="34" charset="-122"/>
              <a:ea typeface="微软雅黑" pitchFamily="34" charset="-122"/>
            </a:endParaRPr>
          </a:p>
        </p:txBody>
      </p:sp>
      <p:sp>
        <p:nvSpPr>
          <p:cNvPr id="33" name="圆角矩形 32"/>
          <p:cNvSpPr/>
          <p:nvPr/>
        </p:nvSpPr>
        <p:spPr bwMode="auto">
          <a:xfrm rot="5400000">
            <a:off x="563408" y="2460049"/>
            <a:ext cx="2464109" cy="495597"/>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34" name="圆角矩形 33"/>
          <p:cNvSpPr/>
          <p:nvPr/>
        </p:nvSpPr>
        <p:spPr bwMode="auto">
          <a:xfrm rot="5400000">
            <a:off x="1539684" y="2460049"/>
            <a:ext cx="2464109" cy="495597"/>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35" name="圆角矩形 34"/>
          <p:cNvSpPr/>
          <p:nvPr/>
        </p:nvSpPr>
        <p:spPr bwMode="auto">
          <a:xfrm rot="5400000">
            <a:off x="2515960" y="2460049"/>
            <a:ext cx="2464109" cy="495597"/>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36" name="圆角矩形 35"/>
          <p:cNvSpPr/>
          <p:nvPr/>
        </p:nvSpPr>
        <p:spPr bwMode="auto">
          <a:xfrm rot="5400000">
            <a:off x="3492238" y="2460049"/>
            <a:ext cx="2464106" cy="495597"/>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37" name="圆角矩形 36"/>
          <p:cNvSpPr/>
          <p:nvPr/>
        </p:nvSpPr>
        <p:spPr bwMode="auto">
          <a:xfrm rot="5400000">
            <a:off x="4468538" y="2460073"/>
            <a:ext cx="2464061" cy="495597"/>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41" name="矩形 40"/>
          <p:cNvSpPr/>
          <p:nvPr/>
        </p:nvSpPr>
        <p:spPr>
          <a:xfrm>
            <a:off x="1639000" y="1778790"/>
            <a:ext cx="306771" cy="1828019"/>
          </a:xfrm>
          <a:prstGeom prst="rect">
            <a:avLst/>
          </a:prstGeom>
          <a:no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车辆排队取消</a:t>
            </a:r>
            <a:endParaRPr lang="zh-CN" altLang="en-US" sz="1600" b="1" dirty="0">
              <a:solidFill>
                <a:schemeClr val="bg1"/>
              </a:solidFill>
              <a:latin typeface="微软雅黑" pitchFamily="34" charset="-122"/>
              <a:ea typeface="微软雅黑" pitchFamily="34" charset="-122"/>
            </a:endParaRPr>
          </a:p>
        </p:txBody>
      </p:sp>
      <p:sp>
        <p:nvSpPr>
          <p:cNvPr id="42" name="矩形 41"/>
          <p:cNvSpPr/>
          <p:nvPr/>
        </p:nvSpPr>
        <p:spPr>
          <a:xfrm>
            <a:off x="2618353" y="1799463"/>
            <a:ext cx="306771" cy="1828019"/>
          </a:xfrm>
          <a:prstGeom prst="rect">
            <a:avLst/>
          </a:prstGeom>
          <a:no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电商订单查询</a:t>
            </a:r>
            <a:endParaRPr lang="zh-CN" altLang="en-US" sz="1600" b="1" dirty="0">
              <a:solidFill>
                <a:schemeClr val="bg1"/>
              </a:solidFill>
              <a:latin typeface="微软雅黑" pitchFamily="34" charset="-122"/>
              <a:ea typeface="微软雅黑" pitchFamily="34" charset="-122"/>
            </a:endParaRPr>
          </a:p>
        </p:txBody>
      </p:sp>
      <p:sp>
        <p:nvSpPr>
          <p:cNvPr id="43" name="矩形 42"/>
          <p:cNvSpPr/>
          <p:nvPr/>
        </p:nvSpPr>
        <p:spPr>
          <a:xfrm>
            <a:off x="3594630" y="1791340"/>
            <a:ext cx="306771" cy="1828019"/>
          </a:xfrm>
          <a:prstGeom prst="rect">
            <a:avLst/>
          </a:prstGeom>
          <a:no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车辆提货状态查询</a:t>
            </a:r>
            <a:endParaRPr lang="zh-CN" altLang="en-US" sz="1600" b="1" dirty="0">
              <a:solidFill>
                <a:schemeClr val="bg1"/>
              </a:solidFill>
              <a:latin typeface="微软雅黑" pitchFamily="34" charset="-122"/>
              <a:ea typeface="微软雅黑" pitchFamily="34" charset="-122"/>
            </a:endParaRPr>
          </a:p>
        </p:txBody>
      </p:sp>
      <p:sp>
        <p:nvSpPr>
          <p:cNvPr id="44" name="矩形 43"/>
          <p:cNvSpPr/>
          <p:nvPr/>
        </p:nvSpPr>
        <p:spPr>
          <a:xfrm>
            <a:off x="4564660" y="1771805"/>
            <a:ext cx="306771" cy="1828020"/>
          </a:xfrm>
          <a:prstGeom prst="rect">
            <a:avLst/>
          </a:prstGeom>
          <a:no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装车鹤位车辆查询</a:t>
            </a:r>
            <a:endParaRPr lang="zh-CN" altLang="en-US" sz="1600" b="1" dirty="0">
              <a:solidFill>
                <a:schemeClr val="bg1"/>
              </a:solidFill>
              <a:latin typeface="微软雅黑" pitchFamily="34" charset="-122"/>
              <a:ea typeface="微软雅黑" pitchFamily="34" charset="-122"/>
            </a:endParaRPr>
          </a:p>
        </p:txBody>
      </p:sp>
      <p:sp>
        <p:nvSpPr>
          <p:cNvPr id="47" name="矩形 46"/>
          <p:cNvSpPr/>
          <p:nvPr/>
        </p:nvSpPr>
        <p:spPr>
          <a:xfrm>
            <a:off x="5547183" y="1764566"/>
            <a:ext cx="306771" cy="1827986"/>
          </a:xfrm>
          <a:prstGeom prst="rect">
            <a:avLst/>
          </a:prstGeom>
          <a:no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a:solidFill>
                  <a:schemeClr val="bg1"/>
                </a:solidFill>
                <a:latin typeface="微软雅黑" pitchFamily="34" charset="-122"/>
                <a:ea typeface="微软雅黑" pitchFamily="34" charset="-122"/>
              </a:rPr>
              <a:t>多</a:t>
            </a:r>
            <a:r>
              <a:rPr lang="zh-CN" altLang="en-US" sz="1600" b="1" dirty="0" smtClean="0">
                <a:solidFill>
                  <a:schemeClr val="bg1"/>
                </a:solidFill>
                <a:latin typeface="微软雅黑" pitchFamily="34" charset="-122"/>
                <a:ea typeface="微软雅黑" pitchFamily="34" charset="-122"/>
              </a:rPr>
              <a:t>委托订单匹配</a:t>
            </a:r>
            <a:endParaRPr lang="zh-CN" altLang="en-US" sz="1600" b="1" dirty="0">
              <a:solidFill>
                <a:schemeClr val="bg1"/>
              </a:solidFill>
              <a:latin typeface="微软雅黑" pitchFamily="34" charset="-122"/>
              <a:ea typeface="微软雅黑" pitchFamily="34" charset="-122"/>
            </a:endParaRPr>
          </a:p>
        </p:txBody>
      </p:sp>
      <p:sp>
        <p:nvSpPr>
          <p:cNvPr id="48" name="圆角矩形 47"/>
          <p:cNvSpPr/>
          <p:nvPr/>
        </p:nvSpPr>
        <p:spPr bwMode="auto">
          <a:xfrm rot="5400000">
            <a:off x="5444789" y="2460049"/>
            <a:ext cx="2464109" cy="495597"/>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49" name="矩形 48"/>
          <p:cNvSpPr/>
          <p:nvPr/>
        </p:nvSpPr>
        <p:spPr>
          <a:xfrm>
            <a:off x="6523457" y="1764566"/>
            <a:ext cx="306771" cy="1827986"/>
          </a:xfrm>
          <a:prstGeom prst="rect">
            <a:avLst/>
          </a:prstGeom>
          <a:no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a:solidFill>
                  <a:schemeClr val="bg1"/>
                </a:solidFill>
                <a:latin typeface="微软雅黑" pitchFamily="34" charset="-122"/>
                <a:ea typeface="微软雅黑" pitchFamily="34" charset="-122"/>
              </a:rPr>
              <a:t>电子</a:t>
            </a:r>
            <a:r>
              <a:rPr lang="zh-CN" altLang="en-US" sz="1600" b="1" dirty="0" smtClean="0">
                <a:solidFill>
                  <a:schemeClr val="bg1"/>
                </a:solidFill>
                <a:latin typeface="微软雅黑" pitchFamily="34" charset="-122"/>
                <a:ea typeface="微软雅黑" pitchFamily="34" charset="-122"/>
              </a:rPr>
              <a:t>委托</a:t>
            </a:r>
            <a:r>
              <a:rPr lang="zh-CN" altLang="en-US" sz="1600" b="1" dirty="0">
                <a:solidFill>
                  <a:schemeClr val="bg1"/>
                </a:solidFill>
                <a:latin typeface="微软雅黑" pitchFamily="34" charset="-122"/>
                <a:ea typeface="微软雅黑" pitchFamily="34" charset="-122"/>
              </a:rPr>
              <a:t>编辑</a:t>
            </a:r>
          </a:p>
        </p:txBody>
      </p:sp>
      <p:cxnSp>
        <p:nvCxnSpPr>
          <p:cNvPr id="53" name="肘形连接符 52"/>
          <p:cNvCxnSpPr>
            <a:stCxn id="19" idx="2"/>
            <a:endCxn id="35" idx="1"/>
          </p:cNvCxnSpPr>
          <p:nvPr/>
        </p:nvCxnSpPr>
        <p:spPr>
          <a:xfrm rot="5400000">
            <a:off x="3724865" y="988697"/>
            <a:ext cx="510245" cy="4639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p:cNvCxnSpPr>
            <a:stCxn id="19" idx="2"/>
            <a:endCxn id="36" idx="1"/>
          </p:cNvCxnSpPr>
          <p:nvPr/>
        </p:nvCxnSpPr>
        <p:spPr>
          <a:xfrm rot="16200000" flipH="1">
            <a:off x="4213002" y="964505"/>
            <a:ext cx="510247" cy="5123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p:cNvCxnSpPr>
            <a:endCxn id="37" idx="1"/>
          </p:cNvCxnSpPr>
          <p:nvPr/>
        </p:nvCxnSpPr>
        <p:spPr>
          <a:xfrm>
            <a:off x="4718045" y="1220670"/>
            <a:ext cx="982523" cy="255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p:cNvCxnSpPr>
            <a:endCxn id="48" idx="1"/>
          </p:cNvCxnSpPr>
          <p:nvPr/>
        </p:nvCxnSpPr>
        <p:spPr>
          <a:xfrm>
            <a:off x="5668916" y="1220670"/>
            <a:ext cx="1007927" cy="255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肘形连接符 61"/>
          <p:cNvCxnSpPr>
            <a:endCxn id="34" idx="1"/>
          </p:cNvCxnSpPr>
          <p:nvPr/>
        </p:nvCxnSpPr>
        <p:spPr>
          <a:xfrm rot="10800000" flipV="1">
            <a:off x="2771738" y="1220669"/>
            <a:ext cx="976276" cy="255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肘形连接符 63"/>
          <p:cNvCxnSpPr>
            <a:endCxn id="33" idx="1"/>
          </p:cNvCxnSpPr>
          <p:nvPr/>
        </p:nvCxnSpPr>
        <p:spPr>
          <a:xfrm rot="10800000" flipV="1">
            <a:off x="1795463" y="1220669"/>
            <a:ext cx="976275" cy="255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bwMode="auto">
          <a:xfrm>
            <a:off x="2990378" y="4443958"/>
            <a:ext cx="2443163" cy="554038"/>
          </a:xfrm>
          <a:prstGeom prst="roundRect">
            <a:avLst>
              <a:gd name="adj" fmla="val 10568"/>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a:solidFill>
                <a:schemeClr val="bg1"/>
              </a:solidFill>
              <a:latin typeface="微软雅黑" pitchFamily="34" charset="-122"/>
              <a:ea typeface="微软雅黑" pitchFamily="34" charset="-122"/>
            </a:endParaRPr>
          </a:p>
        </p:txBody>
      </p:sp>
      <p:sp>
        <p:nvSpPr>
          <p:cNvPr id="101" name="矩形 100"/>
          <p:cNvSpPr/>
          <p:nvPr/>
        </p:nvSpPr>
        <p:spPr>
          <a:xfrm>
            <a:off x="3131839" y="4561027"/>
            <a:ext cx="2160240" cy="288032"/>
          </a:xfrm>
          <a:prstGeom prst="rect">
            <a:avLst/>
          </a:prstGeom>
          <a:no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导购人员</a:t>
            </a:r>
            <a:endParaRPr lang="zh-CN" altLang="en-US" sz="1600" b="1" dirty="0">
              <a:solidFill>
                <a:schemeClr val="bg1"/>
              </a:solidFill>
              <a:latin typeface="微软雅黑" pitchFamily="34" charset="-122"/>
              <a:ea typeface="微软雅黑" pitchFamily="34" charset="-122"/>
            </a:endParaRPr>
          </a:p>
        </p:txBody>
      </p:sp>
      <p:cxnSp>
        <p:nvCxnSpPr>
          <p:cNvPr id="70" name="肘形连接符 69"/>
          <p:cNvCxnSpPr>
            <a:stCxn id="100" idx="0"/>
            <a:endCxn id="36" idx="3"/>
          </p:cNvCxnSpPr>
          <p:nvPr/>
        </p:nvCxnSpPr>
        <p:spPr>
          <a:xfrm rot="5400000" flipH="1" flipV="1">
            <a:off x="4216097" y="3935765"/>
            <a:ext cx="504057" cy="5123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肘形连接符 71"/>
          <p:cNvCxnSpPr>
            <a:stCxn id="100" idx="0"/>
            <a:endCxn id="35" idx="3"/>
          </p:cNvCxnSpPr>
          <p:nvPr/>
        </p:nvCxnSpPr>
        <p:spPr>
          <a:xfrm rot="16200000" flipV="1">
            <a:off x="3727959" y="3959957"/>
            <a:ext cx="504056" cy="4639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肘形连接符 82"/>
          <p:cNvCxnSpPr>
            <a:stCxn id="100" idx="0"/>
            <a:endCxn id="37" idx="3"/>
          </p:cNvCxnSpPr>
          <p:nvPr/>
        </p:nvCxnSpPr>
        <p:spPr>
          <a:xfrm rot="5400000" flipH="1" flipV="1">
            <a:off x="4704236" y="3447626"/>
            <a:ext cx="504056" cy="14886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肘形连接符 104"/>
          <p:cNvCxnSpPr>
            <a:endCxn id="48" idx="3"/>
          </p:cNvCxnSpPr>
          <p:nvPr/>
        </p:nvCxnSpPr>
        <p:spPr>
          <a:xfrm flipV="1">
            <a:off x="5700568" y="3939902"/>
            <a:ext cx="976275" cy="255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肘形连接符 106"/>
          <p:cNvCxnSpPr>
            <a:endCxn id="34" idx="3"/>
          </p:cNvCxnSpPr>
          <p:nvPr/>
        </p:nvCxnSpPr>
        <p:spPr>
          <a:xfrm rot="10800000">
            <a:off x="2771738" y="3939902"/>
            <a:ext cx="976276" cy="2520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肘形连接符 108"/>
          <p:cNvCxnSpPr>
            <a:endCxn id="33" idx="3"/>
          </p:cNvCxnSpPr>
          <p:nvPr/>
        </p:nvCxnSpPr>
        <p:spPr>
          <a:xfrm rot="10800000">
            <a:off x="1795463" y="3939902"/>
            <a:ext cx="976275" cy="2520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4884631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a:t>
            </a:r>
            <a:r>
              <a:rPr lang="zh-CN" altLang="en-US" sz="1400" dirty="0">
                <a:solidFill>
                  <a:schemeClr val="bg1"/>
                </a:solidFill>
                <a:latin typeface="微软雅黑" pitchFamily="34" charset="-122"/>
                <a:ea typeface="微软雅黑" pitchFamily="34" charset="-122"/>
              </a:rPr>
              <a:t>导购</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队列管理</a:t>
            </a:r>
            <a:endParaRPr lang="zh-CN" altLang="en-US" sz="1400" dirty="0">
              <a:solidFill>
                <a:schemeClr val="bg1"/>
              </a:solidFill>
              <a:latin typeface="微软雅黑" pitchFamily="34" charset="-122"/>
              <a:ea typeface="微软雅黑" pitchFamily="34" charset="-122"/>
            </a:endParaRPr>
          </a:p>
        </p:txBody>
      </p:sp>
      <p:sp>
        <p:nvSpPr>
          <p:cNvPr id="2" name="椭圆 1"/>
          <p:cNvSpPr/>
          <p:nvPr/>
        </p:nvSpPr>
        <p:spPr>
          <a:xfrm>
            <a:off x="467544" y="627534"/>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开始</a:t>
            </a:r>
            <a:endParaRPr lang="zh-CN" altLang="en-US" sz="1600" b="1" dirty="0">
              <a:solidFill>
                <a:schemeClr val="bg1"/>
              </a:solidFill>
              <a:latin typeface="微软雅黑" pitchFamily="34" charset="-122"/>
              <a:ea typeface="微软雅黑" pitchFamily="34" charset="-122"/>
            </a:endParaRPr>
          </a:p>
        </p:txBody>
      </p:sp>
      <p:sp>
        <p:nvSpPr>
          <p:cNvPr id="4" name="矩形 3"/>
          <p:cNvSpPr/>
          <p:nvPr/>
        </p:nvSpPr>
        <p:spPr>
          <a:xfrm>
            <a:off x="467544" y="1779662"/>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下载导购助手应用</a:t>
            </a:r>
            <a:endParaRPr lang="zh-CN" altLang="en-US" sz="1200" b="1" dirty="0">
              <a:solidFill>
                <a:schemeClr val="bg1"/>
              </a:solidFill>
              <a:latin typeface="微软雅黑" pitchFamily="34" charset="-122"/>
              <a:ea typeface="微软雅黑" pitchFamily="34" charset="-122"/>
            </a:endParaRPr>
          </a:p>
        </p:txBody>
      </p:sp>
      <p:sp>
        <p:nvSpPr>
          <p:cNvPr id="38" name="矩形 37"/>
          <p:cNvSpPr/>
          <p:nvPr/>
        </p:nvSpPr>
        <p:spPr>
          <a:xfrm>
            <a:off x="467544" y="2931790"/>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进入</a:t>
            </a:r>
            <a:r>
              <a:rPr lang="zh-CN" altLang="en-US" sz="1200" b="1" dirty="0">
                <a:solidFill>
                  <a:schemeClr val="bg1"/>
                </a:solidFill>
                <a:latin typeface="微软雅黑" pitchFamily="34" charset="-122"/>
                <a:ea typeface="微软雅黑" pitchFamily="34" charset="-122"/>
              </a:rPr>
              <a:t>队列</a:t>
            </a:r>
            <a:r>
              <a:rPr lang="zh-CN" altLang="en-US" sz="1200" b="1" dirty="0" smtClean="0">
                <a:solidFill>
                  <a:schemeClr val="bg1"/>
                </a:solidFill>
                <a:latin typeface="微软雅黑" pitchFamily="34" charset="-122"/>
                <a:ea typeface="微软雅黑" pitchFamily="34" charset="-122"/>
              </a:rPr>
              <a:t>管理</a:t>
            </a:r>
            <a:endParaRPr lang="zh-CN" altLang="en-US" sz="1200" b="1" dirty="0">
              <a:solidFill>
                <a:schemeClr val="bg1"/>
              </a:solidFill>
              <a:latin typeface="微软雅黑" pitchFamily="34" charset="-122"/>
              <a:ea typeface="微软雅黑" pitchFamily="34" charset="-122"/>
            </a:endParaRPr>
          </a:p>
        </p:txBody>
      </p:sp>
      <p:sp>
        <p:nvSpPr>
          <p:cNvPr id="39" name="矩形 38"/>
          <p:cNvSpPr/>
          <p:nvPr/>
        </p:nvSpPr>
        <p:spPr>
          <a:xfrm>
            <a:off x="467544" y="4083191"/>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车辆列表</a:t>
            </a:r>
            <a:endParaRPr lang="zh-CN" altLang="en-US" sz="1200" b="1" dirty="0">
              <a:solidFill>
                <a:schemeClr val="bg1"/>
              </a:solidFill>
              <a:latin typeface="微软雅黑" pitchFamily="34" charset="-122"/>
              <a:ea typeface="微软雅黑" pitchFamily="34" charset="-122"/>
            </a:endParaRPr>
          </a:p>
        </p:txBody>
      </p:sp>
      <p:sp>
        <p:nvSpPr>
          <p:cNvPr id="8" name="矩形 7"/>
          <p:cNvSpPr/>
          <p:nvPr/>
        </p:nvSpPr>
        <p:spPr>
          <a:xfrm>
            <a:off x="22677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根据车牌号搜索车辆</a:t>
            </a:r>
            <a:endParaRPr lang="zh-CN" altLang="en-US" sz="1200" b="1" dirty="0">
              <a:solidFill>
                <a:schemeClr val="bg1"/>
              </a:solidFill>
              <a:latin typeface="微软雅黑" pitchFamily="34" charset="-122"/>
              <a:ea typeface="微软雅黑" pitchFamily="34" charset="-122"/>
            </a:endParaRPr>
          </a:p>
        </p:txBody>
      </p:sp>
      <p:sp>
        <p:nvSpPr>
          <p:cNvPr id="10" name="矩形 9"/>
          <p:cNvSpPr/>
          <p:nvPr/>
        </p:nvSpPr>
        <p:spPr>
          <a:xfrm>
            <a:off x="40679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进入车辆详情</a:t>
            </a:r>
            <a:endParaRPr lang="zh-CN" altLang="en-US" sz="1200" b="1" dirty="0">
              <a:solidFill>
                <a:schemeClr val="bg1"/>
              </a:solidFill>
              <a:latin typeface="微软雅黑" pitchFamily="34" charset="-122"/>
              <a:ea typeface="微软雅黑" pitchFamily="34" charset="-122"/>
            </a:endParaRPr>
          </a:p>
        </p:txBody>
      </p:sp>
      <p:cxnSp>
        <p:nvCxnSpPr>
          <p:cNvPr id="6" name="直接箭头连接符 5"/>
          <p:cNvCxnSpPr>
            <a:endCxn id="4" idx="0"/>
          </p:cNvCxnSpPr>
          <p:nvPr/>
        </p:nvCxnSpPr>
        <p:spPr>
          <a:xfrm>
            <a:off x="971600" y="113159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38" idx="0"/>
          </p:cNvCxnSpPr>
          <p:nvPr/>
        </p:nvCxnSpPr>
        <p:spPr>
          <a:xfrm>
            <a:off x="971600" y="228371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72816" y="343584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39" idx="3"/>
            <a:endCxn id="8" idx="1"/>
          </p:cNvCxnSpPr>
          <p:nvPr/>
        </p:nvCxnSpPr>
        <p:spPr>
          <a:xfrm flipV="1">
            <a:off x="1475656" y="4335101"/>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275856" y="4334460"/>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8196"/>
          <p:cNvSpPr txBox="1">
            <a:spLocks noChangeArrowheads="1"/>
          </p:cNvSpPr>
          <p:nvPr/>
        </p:nvSpPr>
        <p:spPr bwMode="auto">
          <a:xfrm>
            <a:off x="2786050" y="1000114"/>
            <a:ext cx="5126298" cy="1052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171450" indent="-171450" fontAlgn="base">
              <a:lnSpc>
                <a:spcPct val="130000"/>
              </a:lnSpc>
              <a:spcBef>
                <a:spcPct val="0"/>
              </a:spcBef>
              <a:spcAft>
                <a:spcPct val="0"/>
              </a:spcAft>
            </a:pPr>
            <a:r>
              <a:rPr lang="zh-CN" altLang="en-US" sz="1200" dirty="0" smtClean="0">
                <a:solidFill>
                  <a:srgbClr val="808080"/>
                </a:solidFill>
                <a:latin typeface="微软雅黑" pitchFamily="34" charset="-122"/>
                <a:ea typeface="微软雅黑" pitchFamily="34" charset="-122"/>
              </a:rPr>
              <a:t>功能</a:t>
            </a:r>
            <a:r>
              <a:rPr lang="zh-CN" altLang="en-US" sz="1200" dirty="0">
                <a:solidFill>
                  <a:srgbClr val="808080"/>
                </a:solidFill>
                <a:latin typeface="微软雅黑" pitchFamily="34" charset="-122"/>
                <a:ea typeface="微软雅黑" pitchFamily="34" charset="-122"/>
              </a:rPr>
              <a:t>说明</a:t>
            </a:r>
            <a:r>
              <a:rPr lang="zh-CN" altLang="en-US" sz="1200" dirty="0" smtClean="0">
                <a:solidFill>
                  <a:srgbClr val="808080"/>
                </a:solidFill>
                <a:latin typeface="微软雅黑" pitchFamily="34" charset="-122"/>
                <a:ea typeface="微软雅黑" pitchFamily="34" charset="-122"/>
              </a:rPr>
              <a:t>：</a:t>
            </a: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进入该功能后显示排队车辆列表。</a:t>
            </a:r>
            <a:endParaRPr lang="en-US" altLang="zh-CN" sz="1200" dirty="0" smtClean="0">
              <a:solidFill>
                <a:srgbClr val="808080"/>
              </a:solidFill>
              <a:latin typeface="微软雅黑" pitchFamily="34" charset="-122"/>
              <a:ea typeface="微软雅黑" pitchFamily="34" charset="-122"/>
            </a:endParaRP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通过搜索功能查询目标车辆。</a:t>
            </a:r>
            <a:endParaRPr lang="en-US" altLang="zh-CN" sz="1200" dirty="0" smtClean="0">
              <a:solidFill>
                <a:srgbClr val="808080"/>
              </a:solidFill>
              <a:latin typeface="微软雅黑" pitchFamily="34" charset="-122"/>
              <a:ea typeface="微软雅黑" pitchFamily="34" charset="-122"/>
            </a:endParaRP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可对目标车辆进行查询、取消等操作。</a:t>
            </a:r>
            <a:endParaRPr lang="en-US" altLang="zh-CN" sz="1200" dirty="0" smtClean="0">
              <a:solidFill>
                <a:srgbClr val="808080"/>
              </a:solidFill>
              <a:latin typeface="微软雅黑" pitchFamily="34" charset="-122"/>
              <a:ea typeface="微软雅黑" pitchFamily="34" charset="-122"/>
            </a:endParaRPr>
          </a:p>
        </p:txBody>
      </p:sp>
      <p:sp>
        <p:nvSpPr>
          <p:cNvPr id="23" name="椭圆 22"/>
          <p:cNvSpPr/>
          <p:nvPr/>
        </p:nvSpPr>
        <p:spPr>
          <a:xfrm>
            <a:off x="7667127" y="4112370"/>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结束</a:t>
            </a:r>
            <a:endParaRPr lang="zh-CN" altLang="en-US" sz="1600" b="1" dirty="0">
              <a:solidFill>
                <a:schemeClr val="bg1"/>
              </a:solidFill>
              <a:latin typeface="微软雅黑" pitchFamily="34" charset="-122"/>
              <a:ea typeface="微软雅黑" pitchFamily="34" charset="-122"/>
            </a:endParaRPr>
          </a:p>
        </p:txBody>
      </p:sp>
      <p:cxnSp>
        <p:nvCxnSpPr>
          <p:cNvPr id="25" name="直接箭头连接符 24"/>
          <p:cNvCxnSpPr>
            <a:endCxn id="23" idx="2"/>
          </p:cNvCxnSpPr>
          <p:nvPr/>
        </p:nvCxnSpPr>
        <p:spPr>
          <a:xfrm>
            <a:off x="6875039" y="4364398"/>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868144" y="4082432"/>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查看信息与取消排队</a:t>
            </a:r>
            <a:endParaRPr lang="zh-CN" altLang="en-US" sz="1200" b="1" dirty="0">
              <a:solidFill>
                <a:schemeClr val="bg1"/>
              </a:solidFill>
              <a:latin typeface="微软雅黑" pitchFamily="34" charset="-122"/>
              <a:ea typeface="微软雅黑" pitchFamily="34" charset="-122"/>
            </a:endParaRPr>
          </a:p>
        </p:txBody>
      </p:sp>
      <p:cxnSp>
        <p:nvCxnSpPr>
          <p:cNvPr id="29" name="直接箭头连接符 28"/>
          <p:cNvCxnSpPr/>
          <p:nvPr/>
        </p:nvCxnSpPr>
        <p:spPr>
          <a:xfrm flipV="1">
            <a:off x="5075448" y="4364398"/>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0853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a:t>
            </a:r>
            <a:r>
              <a:rPr lang="zh-CN" altLang="en-US" sz="1400" dirty="0">
                <a:solidFill>
                  <a:schemeClr val="bg1"/>
                </a:solidFill>
                <a:latin typeface="微软雅黑" pitchFamily="34" charset="-122"/>
                <a:ea typeface="微软雅黑" pitchFamily="34" charset="-122"/>
              </a:rPr>
              <a:t>导购</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队列</a:t>
            </a:r>
            <a:r>
              <a:rPr lang="zh-CN" altLang="en-US" sz="1400" dirty="0" smtClean="0">
                <a:solidFill>
                  <a:schemeClr val="bg1"/>
                </a:solidFill>
                <a:latin typeface="微软雅黑" pitchFamily="34" charset="-122"/>
                <a:ea typeface="微软雅黑" pitchFamily="34" charset="-122"/>
              </a:rPr>
              <a:t>管理原型图</a:t>
            </a:r>
            <a:endParaRPr lang="zh-CN" altLang="en-US" sz="1400" dirty="0">
              <a:solidFill>
                <a:schemeClr val="bg1"/>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srcRect/>
          <a:stretch>
            <a:fillRect/>
          </a:stretch>
        </p:blipFill>
        <p:spPr bwMode="auto">
          <a:xfrm>
            <a:off x="571472" y="357172"/>
            <a:ext cx="8072461" cy="4286279"/>
          </a:xfrm>
          <a:prstGeom prst="rect">
            <a:avLst/>
          </a:prstGeom>
          <a:noFill/>
          <a:ln w="9525">
            <a:noFill/>
            <a:miter lim="800000"/>
            <a:headEnd/>
            <a:tailEnd/>
          </a:ln>
          <a:effectLst/>
        </p:spPr>
      </p:pic>
    </p:spTree>
    <p:extLst>
      <p:ext uri="{BB962C8B-B14F-4D97-AF65-F5344CB8AC3E}">
        <p14:creationId xmlns:p14="http://schemas.microsoft.com/office/powerpoint/2010/main" xmlns="" val="250853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委托单匹配</a:t>
            </a:r>
          </a:p>
        </p:txBody>
      </p:sp>
      <p:sp>
        <p:nvSpPr>
          <p:cNvPr id="2" name="椭圆 1"/>
          <p:cNvSpPr/>
          <p:nvPr/>
        </p:nvSpPr>
        <p:spPr>
          <a:xfrm>
            <a:off x="467544" y="627534"/>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开始</a:t>
            </a:r>
            <a:endParaRPr lang="zh-CN" altLang="en-US" sz="1600" b="1" dirty="0">
              <a:solidFill>
                <a:schemeClr val="bg1"/>
              </a:solidFill>
              <a:latin typeface="微软雅黑" pitchFamily="34" charset="-122"/>
              <a:ea typeface="微软雅黑" pitchFamily="34" charset="-122"/>
            </a:endParaRPr>
          </a:p>
        </p:txBody>
      </p:sp>
      <p:sp>
        <p:nvSpPr>
          <p:cNvPr id="4" name="矩形 3"/>
          <p:cNvSpPr/>
          <p:nvPr/>
        </p:nvSpPr>
        <p:spPr>
          <a:xfrm>
            <a:off x="467544" y="1779662"/>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下载导购助手应用</a:t>
            </a:r>
            <a:endParaRPr lang="zh-CN" altLang="en-US" sz="1200" b="1" dirty="0">
              <a:solidFill>
                <a:schemeClr val="bg1"/>
              </a:solidFill>
              <a:latin typeface="微软雅黑" pitchFamily="34" charset="-122"/>
              <a:ea typeface="微软雅黑" pitchFamily="34" charset="-122"/>
            </a:endParaRPr>
          </a:p>
        </p:txBody>
      </p:sp>
      <p:sp>
        <p:nvSpPr>
          <p:cNvPr id="38" name="矩形 37"/>
          <p:cNvSpPr/>
          <p:nvPr/>
        </p:nvSpPr>
        <p:spPr>
          <a:xfrm>
            <a:off x="467544" y="2931790"/>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进入多委托匹配</a:t>
            </a:r>
            <a:endParaRPr lang="zh-CN" altLang="en-US" sz="1200" b="1" dirty="0">
              <a:solidFill>
                <a:schemeClr val="bg1"/>
              </a:solidFill>
              <a:latin typeface="微软雅黑" pitchFamily="34" charset="-122"/>
              <a:ea typeface="微软雅黑" pitchFamily="34" charset="-122"/>
            </a:endParaRPr>
          </a:p>
        </p:txBody>
      </p:sp>
      <p:sp>
        <p:nvSpPr>
          <p:cNvPr id="39" name="矩形 38"/>
          <p:cNvSpPr/>
          <p:nvPr/>
        </p:nvSpPr>
        <p:spPr>
          <a:xfrm>
            <a:off x="467544" y="4083191"/>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获取车辆列表</a:t>
            </a:r>
            <a:endParaRPr lang="zh-CN" altLang="en-US" sz="1200" b="1" dirty="0">
              <a:solidFill>
                <a:schemeClr val="bg1"/>
              </a:solidFill>
              <a:latin typeface="微软雅黑" pitchFamily="34" charset="-122"/>
              <a:ea typeface="微软雅黑" pitchFamily="34" charset="-122"/>
            </a:endParaRPr>
          </a:p>
        </p:txBody>
      </p:sp>
      <p:sp>
        <p:nvSpPr>
          <p:cNvPr id="8" name="矩形 7"/>
          <p:cNvSpPr/>
          <p:nvPr/>
        </p:nvSpPr>
        <p:spPr>
          <a:xfrm>
            <a:off x="22677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搜索车辆</a:t>
            </a:r>
            <a:endParaRPr lang="zh-CN" altLang="en-US" sz="1200" b="1" dirty="0">
              <a:solidFill>
                <a:schemeClr val="bg1"/>
              </a:solidFill>
              <a:latin typeface="微软雅黑" pitchFamily="34" charset="-122"/>
              <a:ea typeface="微软雅黑" pitchFamily="34" charset="-122"/>
            </a:endParaRPr>
          </a:p>
        </p:txBody>
      </p:sp>
      <p:sp>
        <p:nvSpPr>
          <p:cNvPr id="10" name="矩形 9"/>
          <p:cNvSpPr/>
          <p:nvPr/>
        </p:nvSpPr>
        <p:spPr>
          <a:xfrm>
            <a:off x="40679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050" b="1" dirty="0" smtClean="0">
                <a:solidFill>
                  <a:schemeClr val="bg1"/>
                </a:solidFill>
                <a:latin typeface="微软雅黑" pitchFamily="34" charset="-122"/>
                <a:ea typeface="微软雅黑" pitchFamily="34" charset="-122"/>
              </a:rPr>
              <a:t>获取车辆所对应的多个委托</a:t>
            </a:r>
            <a:endParaRPr lang="zh-CN" altLang="en-US" sz="1050" b="1" dirty="0">
              <a:solidFill>
                <a:schemeClr val="bg1"/>
              </a:solidFill>
              <a:latin typeface="微软雅黑" pitchFamily="34" charset="-122"/>
              <a:ea typeface="微软雅黑" pitchFamily="34" charset="-122"/>
            </a:endParaRPr>
          </a:p>
        </p:txBody>
      </p:sp>
      <p:cxnSp>
        <p:nvCxnSpPr>
          <p:cNvPr id="6" name="直接箭头连接符 5"/>
          <p:cNvCxnSpPr>
            <a:endCxn id="4" idx="0"/>
          </p:cNvCxnSpPr>
          <p:nvPr/>
        </p:nvCxnSpPr>
        <p:spPr>
          <a:xfrm>
            <a:off x="971600" y="113159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38" idx="0"/>
          </p:cNvCxnSpPr>
          <p:nvPr/>
        </p:nvCxnSpPr>
        <p:spPr>
          <a:xfrm>
            <a:off x="971600" y="228371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72816" y="343584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39" idx="3"/>
            <a:endCxn id="8" idx="1"/>
          </p:cNvCxnSpPr>
          <p:nvPr/>
        </p:nvCxnSpPr>
        <p:spPr>
          <a:xfrm flipV="1">
            <a:off x="1475656" y="4335101"/>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275856" y="4334460"/>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8196"/>
          <p:cNvSpPr txBox="1">
            <a:spLocks noChangeArrowheads="1"/>
          </p:cNvSpPr>
          <p:nvPr/>
        </p:nvSpPr>
        <p:spPr bwMode="auto">
          <a:xfrm>
            <a:off x="2771800" y="1297229"/>
            <a:ext cx="5126298" cy="1052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171450" indent="-171450" fontAlgn="base">
              <a:lnSpc>
                <a:spcPct val="130000"/>
              </a:lnSpc>
              <a:spcBef>
                <a:spcPct val="0"/>
              </a:spcBef>
              <a:spcAft>
                <a:spcPct val="0"/>
              </a:spcAft>
            </a:pPr>
            <a:r>
              <a:rPr lang="zh-CN" altLang="en-US" sz="1200" dirty="0" smtClean="0">
                <a:solidFill>
                  <a:srgbClr val="808080"/>
                </a:solidFill>
                <a:latin typeface="微软雅黑" pitchFamily="34" charset="-122"/>
                <a:ea typeface="微软雅黑" pitchFamily="34" charset="-122"/>
              </a:rPr>
              <a:t>功能</a:t>
            </a:r>
            <a:r>
              <a:rPr lang="zh-CN" altLang="en-US" sz="1200" dirty="0">
                <a:solidFill>
                  <a:srgbClr val="808080"/>
                </a:solidFill>
                <a:latin typeface="微软雅黑" pitchFamily="34" charset="-122"/>
                <a:ea typeface="微软雅黑" pitchFamily="34" charset="-122"/>
              </a:rPr>
              <a:t>说明</a:t>
            </a:r>
            <a:r>
              <a:rPr lang="zh-CN" altLang="en-US" sz="1200" dirty="0" smtClean="0">
                <a:solidFill>
                  <a:srgbClr val="808080"/>
                </a:solidFill>
                <a:latin typeface="微软雅黑" pitchFamily="34" charset="-122"/>
                <a:ea typeface="微软雅黑" pitchFamily="34" charset="-122"/>
              </a:rPr>
              <a:t>：</a:t>
            </a: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进入该功能后显示有多个委托的车辆列表。</a:t>
            </a:r>
            <a:endParaRPr lang="en-US" altLang="zh-CN" sz="1200" dirty="0" smtClean="0">
              <a:solidFill>
                <a:srgbClr val="808080"/>
              </a:solidFill>
              <a:latin typeface="微软雅黑" pitchFamily="34" charset="-122"/>
              <a:ea typeface="微软雅黑" pitchFamily="34" charset="-122"/>
            </a:endParaRP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进入车辆详情后显示车辆基本信息以及所对应的委托单。</a:t>
            </a:r>
            <a:endParaRPr lang="en-US" altLang="zh-CN" sz="1200" dirty="0" smtClean="0">
              <a:solidFill>
                <a:srgbClr val="808080"/>
              </a:solidFill>
              <a:latin typeface="微软雅黑" pitchFamily="34" charset="-122"/>
              <a:ea typeface="微软雅黑" pitchFamily="34" charset="-122"/>
            </a:endParaRPr>
          </a:p>
          <a:p>
            <a:pPr marL="171450" indent="171450" fontAlgn="base">
              <a:lnSpc>
                <a:spcPct val="130000"/>
              </a:lnSpc>
              <a:spcBef>
                <a:spcPct val="0"/>
              </a:spcBef>
              <a:spcAft>
                <a:spcPct val="0"/>
              </a:spcAft>
              <a:buFont typeface="Wingdings" panose="05000000000000000000" pitchFamily="2" charset="2"/>
              <a:buChar char="Ø"/>
            </a:pPr>
            <a:r>
              <a:rPr lang="zh-CN" altLang="en-US" sz="1200" dirty="0">
                <a:solidFill>
                  <a:srgbClr val="808080"/>
                </a:solidFill>
                <a:latin typeface="微软雅黑" pitchFamily="34" charset="-122"/>
                <a:ea typeface="微软雅黑" pitchFamily="34" charset="-122"/>
              </a:rPr>
              <a:t>勾</a:t>
            </a:r>
            <a:r>
              <a:rPr lang="zh-CN" altLang="en-US" sz="1200" dirty="0" smtClean="0">
                <a:solidFill>
                  <a:srgbClr val="808080"/>
                </a:solidFill>
                <a:latin typeface="微软雅黑" pitchFamily="34" charset="-122"/>
                <a:ea typeface="微软雅黑" pitchFamily="34" charset="-122"/>
              </a:rPr>
              <a:t>选委托点点击匹配即可完成匹配。</a:t>
            </a:r>
            <a:endParaRPr lang="en-US" altLang="zh-CN" sz="1200" dirty="0" smtClean="0">
              <a:solidFill>
                <a:srgbClr val="808080"/>
              </a:solidFill>
              <a:latin typeface="微软雅黑" pitchFamily="34" charset="-122"/>
              <a:ea typeface="微软雅黑" pitchFamily="34" charset="-122"/>
            </a:endParaRPr>
          </a:p>
        </p:txBody>
      </p:sp>
      <p:sp>
        <p:nvSpPr>
          <p:cNvPr id="23" name="椭圆 22"/>
          <p:cNvSpPr/>
          <p:nvPr/>
        </p:nvSpPr>
        <p:spPr>
          <a:xfrm>
            <a:off x="7667127" y="4082432"/>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结束</a:t>
            </a:r>
            <a:endParaRPr lang="zh-CN" altLang="en-US" sz="1600" b="1" dirty="0">
              <a:solidFill>
                <a:schemeClr val="bg1"/>
              </a:solidFill>
              <a:latin typeface="微软雅黑" pitchFamily="34" charset="-122"/>
              <a:ea typeface="微软雅黑" pitchFamily="34" charset="-122"/>
            </a:endParaRPr>
          </a:p>
        </p:txBody>
      </p:sp>
      <p:cxnSp>
        <p:nvCxnSpPr>
          <p:cNvPr id="25" name="直接箭头连接符 24"/>
          <p:cNvCxnSpPr>
            <a:endCxn id="23" idx="2"/>
          </p:cNvCxnSpPr>
          <p:nvPr/>
        </p:nvCxnSpPr>
        <p:spPr>
          <a:xfrm>
            <a:off x="6875039" y="4334460"/>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868144" y="4082432"/>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勾选委托执行匹配</a:t>
            </a:r>
            <a:endParaRPr lang="zh-CN" altLang="en-US" sz="1200" b="1" dirty="0">
              <a:solidFill>
                <a:schemeClr val="bg1"/>
              </a:solidFill>
              <a:latin typeface="微软雅黑" pitchFamily="34" charset="-122"/>
              <a:ea typeface="微软雅黑" pitchFamily="34" charset="-122"/>
            </a:endParaRPr>
          </a:p>
        </p:txBody>
      </p:sp>
      <p:cxnSp>
        <p:nvCxnSpPr>
          <p:cNvPr id="24" name="直接箭头连接符 23"/>
          <p:cNvCxnSpPr/>
          <p:nvPr/>
        </p:nvCxnSpPr>
        <p:spPr>
          <a:xfrm flipV="1">
            <a:off x="5078963" y="4334460"/>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129567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委托单</a:t>
            </a:r>
            <a:r>
              <a:rPr lang="zh-CN" altLang="en-US" sz="1400" dirty="0" smtClean="0">
                <a:solidFill>
                  <a:schemeClr val="bg1"/>
                </a:solidFill>
                <a:latin typeface="微软雅黑" pitchFamily="34" charset="-122"/>
                <a:ea typeface="微软雅黑" pitchFamily="34" charset="-122"/>
              </a:rPr>
              <a:t>匹配</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原型图</a:t>
            </a:r>
            <a:r>
              <a:rPr lang="en-US" altLang="zh-CN" sz="1400" dirty="0" smtClean="0">
                <a:solidFill>
                  <a:schemeClr val="bg1"/>
                </a:solidFill>
                <a:latin typeface="微软雅黑" pitchFamily="34" charset="-122"/>
                <a:ea typeface="微软雅黑" pitchFamily="34" charset="-122"/>
              </a:rPr>
              <a:t>)</a:t>
            </a:r>
            <a:endParaRPr lang="zh-CN" altLang="en-US" sz="1400" dirty="0">
              <a:solidFill>
                <a:schemeClr val="bg1"/>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srcRect/>
          <a:stretch>
            <a:fillRect/>
          </a:stretch>
        </p:blipFill>
        <p:spPr bwMode="auto">
          <a:xfrm>
            <a:off x="928662" y="357172"/>
            <a:ext cx="7358081" cy="4422170"/>
          </a:xfrm>
          <a:prstGeom prst="rect">
            <a:avLst/>
          </a:prstGeom>
          <a:noFill/>
          <a:ln w="9525">
            <a:noFill/>
            <a:miter lim="800000"/>
            <a:headEnd/>
            <a:tailEnd/>
          </a:ln>
          <a:effectLst/>
        </p:spPr>
      </p:pic>
    </p:spTree>
    <p:extLst>
      <p:ext uri="{BB962C8B-B14F-4D97-AF65-F5344CB8AC3E}">
        <p14:creationId xmlns:p14="http://schemas.microsoft.com/office/powerpoint/2010/main" xmlns="" val="16129567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鹤位查询</a:t>
            </a:r>
          </a:p>
        </p:txBody>
      </p:sp>
      <p:sp>
        <p:nvSpPr>
          <p:cNvPr id="2" name="椭圆 1"/>
          <p:cNvSpPr/>
          <p:nvPr/>
        </p:nvSpPr>
        <p:spPr>
          <a:xfrm>
            <a:off x="467544" y="627534"/>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开始</a:t>
            </a:r>
            <a:endParaRPr lang="zh-CN" altLang="en-US" sz="1600" b="1" dirty="0">
              <a:solidFill>
                <a:schemeClr val="bg1"/>
              </a:solidFill>
              <a:latin typeface="微软雅黑" pitchFamily="34" charset="-122"/>
              <a:ea typeface="微软雅黑" pitchFamily="34" charset="-122"/>
            </a:endParaRPr>
          </a:p>
        </p:txBody>
      </p:sp>
      <p:sp>
        <p:nvSpPr>
          <p:cNvPr id="4" name="矩形 3"/>
          <p:cNvSpPr/>
          <p:nvPr/>
        </p:nvSpPr>
        <p:spPr>
          <a:xfrm>
            <a:off x="467544" y="1779662"/>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下载导购助手应用</a:t>
            </a:r>
            <a:endParaRPr lang="zh-CN" altLang="en-US" sz="1200" b="1" dirty="0">
              <a:solidFill>
                <a:schemeClr val="bg1"/>
              </a:solidFill>
              <a:latin typeface="微软雅黑" pitchFamily="34" charset="-122"/>
              <a:ea typeface="微软雅黑" pitchFamily="34" charset="-122"/>
            </a:endParaRPr>
          </a:p>
        </p:txBody>
      </p:sp>
      <p:sp>
        <p:nvSpPr>
          <p:cNvPr id="38" name="矩形 37"/>
          <p:cNvSpPr/>
          <p:nvPr/>
        </p:nvSpPr>
        <p:spPr>
          <a:xfrm>
            <a:off x="467544" y="2931790"/>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进入</a:t>
            </a:r>
            <a:r>
              <a:rPr lang="zh-CN" altLang="en-US" sz="1200" b="1" dirty="0">
                <a:solidFill>
                  <a:schemeClr val="bg1"/>
                </a:solidFill>
                <a:latin typeface="微软雅黑" pitchFamily="34" charset="-122"/>
                <a:ea typeface="微软雅黑" pitchFamily="34" charset="-122"/>
              </a:rPr>
              <a:t>鹤位管理</a:t>
            </a:r>
          </a:p>
        </p:txBody>
      </p:sp>
      <p:sp>
        <p:nvSpPr>
          <p:cNvPr id="39" name="矩形 38"/>
          <p:cNvSpPr/>
          <p:nvPr/>
        </p:nvSpPr>
        <p:spPr>
          <a:xfrm>
            <a:off x="467544" y="4083191"/>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a:solidFill>
                  <a:schemeClr val="bg1"/>
                </a:solidFill>
                <a:latin typeface="微软雅黑" pitchFamily="34" charset="-122"/>
                <a:ea typeface="微软雅黑" pitchFamily="34" charset="-122"/>
              </a:rPr>
              <a:t>鹤位列表</a:t>
            </a:r>
          </a:p>
        </p:txBody>
      </p:sp>
      <p:sp>
        <p:nvSpPr>
          <p:cNvPr id="8" name="矩形 7"/>
          <p:cNvSpPr/>
          <p:nvPr/>
        </p:nvSpPr>
        <p:spPr>
          <a:xfrm>
            <a:off x="22677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根据</a:t>
            </a:r>
            <a:r>
              <a:rPr lang="zh-CN" altLang="en-US" sz="1200" b="1" dirty="0">
                <a:solidFill>
                  <a:schemeClr val="bg1"/>
                </a:solidFill>
                <a:latin typeface="微软雅黑" pitchFamily="34" charset="-122"/>
                <a:ea typeface="微软雅黑" pitchFamily="34" charset="-122"/>
              </a:rPr>
              <a:t>鹤位</a:t>
            </a:r>
            <a:r>
              <a:rPr lang="zh-CN" altLang="en-US" sz="1200" b="1" dirty="0" smtClean="0">
                <a:solidFill>
                  <a:schemeClr val="bg1"/>
                </a:solidFill>
                <a:latin typeface="微软雅黑" pitchFamily="34" charset="-122"/>
                <a:ea typeface="微软雅黑" pitchFamily="34" charset="-122"/>
              </a:rPr>
              <a:t>号搜索</a:t>
            </a:r>
            <a:r>
              <a:rPr lang="zh-CN" altLang="en-US" sz="1200" b="1" dirty="0">
                <a:solidFill>
                  <a:schemeClr val="bg1"/>
                </a:solidFill>
                <a:latin typeface="微软雅黑" pitchFamily="34" charset="-122"/>
                <a:ea typeface="微软雅黑" pitchFamily="34" charset="-122"/>
              </a:rPr>
              <a:t>鹤位</a:t>
            </a:r>
          </a:p>
        </p:txBody>
      </p:sp>
      <p:sp>
        <p:nvSpPr>
          <p:cNvPr id="10" name="矩形 9"/>
          <p:cNvSpPr/>
          <p:nvPr/>
        </p:nvSpPr>
        <p:spPr>
          <a:xfrm>
            <a:off x="4067944" y="4083073"/>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a:solidFill>
                  <a:schemeClr val="bg1"/>
                </a:solidFill>
                <a:latin typeface="微软雅黑" pitchFamily="34" charset="-122"/>
                <a:ea typeface="微软雅黑" pitchFamily="34" charset="-122"/>
              </a:rPr>
              <a:t>进入</a:t>
            </a:r>
            <a:r>
              <a:rPr lang="zh-CN" altLang="en-US" sz="1200" b="1" dirty="0" smtClean="0">
                <a:solidFill>
                  <a:schemeClr val="bg1"/>
                </a:solidFill>
                <a:latin typeface="微软雅黑" pitchFamily="34" charset="-122"/>
                <a:ea typeface="微软雅黑" pitchFamily="34" charset="-122"/>
              </a:rPr>
              <a:t>鹤位详情</a:t>
            </a:r>
            <a:endParaRPr lang="zh-CN" altLang="en-US" sz="1200" b="1" dirty="0">
              <a:solidFill>
                <a:schemeClr val="bg1"/>
              </a:solidFill>
              <a:latin typeface="微软雅黑" pitchFamily="34" charset="-122"/>
              <a:ea typeface="微软雅黑" pitchFamily="34" charset="-122"/>
            </a:endParaRPr>
          </a:p>
        </p:txBody>
      </p:sp>
      <p:cxnSp>
        <p:nvCxnSpPr>
          <p:cNvPr id="6" name="直接箭头连接符 5"/>
          <p:cNvCxnSpPr>
            <a:endCxn id="4" idx="0"/>
          </p:cNvCxnSpPr>
          <p:nvPr/>
        </p:nvCxnSpPr>
        <p:spPr>
          <a:xfrm>
            <a:off x="971600" y="113159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38" idx="0"/>
          </p:cNvCxnSpPr>
          <p:nvPr/>
        </p:nvCxnSpPr>
        <p:spPr>
          <a:xfrm>
            <a:off x="971600" y="228371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72816" y="343584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39" idx="3"/>
            <a:endCxn id="8" idx="1"/>
          </p:cNvCxnSpPr>
          <p:nvPr/>
        </p:nvCxnSpPr>
        <p:spPr>
          <a:xfrm flipV="1">
            <a:off x="1475656" y="4335101"/>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275856" y="4334460"/>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8196"/>
          <p:cNvSpPr txBox="1">
            <a:spLocks noChangeArrowheads="1"/>
          </p:cNvSpPr>
          <p:nvPr/>
        </p:nvSpPr>
        <p:spPr bwMode="auto">
          <a:xfrm>
            <a:off x="2771800" y="1297229"/>
            <a:ext cx="5126298" cy="1052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171450" indent="-171450" fontAlgn="base">
              <a:lnSpc>
                <a:spcPct val="130000"/>
              </a:lnSpc>
              <a:spcBef>
                <a:spcPct val="0"/>
              </a:spcBef>
              <a:spcAft>
                <a:spcPct val="0"/>
              </a:spcAft>
            </a:pPr>
            <a:r>
              <a:rPr lang="zh-CN" altLang="en-US" sz="1200" dirty="0" smtClean="0">
                <a:solidFill>
                  <a:srgbClr val="808080"/>
                </a:solidFill>
                <a:latin typeface="微软雅黑" pitchFamily="34" charset="-122"/>
                <a:ea typeface="微软雅黑" pitchFamily="34" charset="-122"/>
              </a:rPr>
              <a:t>功能</a:t>
            </a:r>
            <a:r>
              <a:rPr lang="zh-CN" altLang="en-US" sz="1200" dirty="0">
                <a:solidFill>
                  <a:srgbClr val="808080"/>
                </a:solidFill>
                <a:latin typeface="微软雅黑" pitchFamily="34" charset="-122"/>
                <a:ea typeface="微软雅黑" pitchFamily="34" charset="-122"/>
              </a:rPr>
              <a:t>说明</a:t>
            </a:r>
            <a:r>
              <a:rPr lang="zh-CN" altLang="en-US" sz="1200" dirty="0" smtClean="0">
                <a:solidFill>
                  <a:srgbClr val="808080"/>
                </a:solidFill>
                <a:latin typeface="微软雅黑" pitchFamily="34" charset="-122"/>
                <a:ea typeface="微软雅黑" pitchFamily="34" charset="-122"/>
              </a:rPr>
              <a:t>：</a:t>
            </a: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进入该功能后显示鹤位列表，鹤位列表包含名称、车辆数等基本信息。</a:t>
            </a:r>
            <a:endParaRPr lang="en-US" altLang="zh-CN" sz="1200" dirty="0" smtClean="0">
              <a:solidFill>
                <a:srgbClr val="808080"/>
              </a:solidFill>
              <a:latin typeface="微软雅黑" pitchFamily="34" charset="-122"/>
              <a:ea typeface="微软雅黑" pitchFamily="34" charset="-122"/>
            </a:endParaRP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通过搜索功能查询目标鹤位。</a:t>
            </a:r>
            <a:endParaRPr lang="en-US" altLang="zh-CN" sz="1200" dirty="0">
              <a:solidFill>
                <a:srgbClr val="808080"/>
              </a:solidFill>
              <a:latin typeface="微软雅黑" pitchFamily="34" charset="-122"/>
              <a:ea typeface="微软雅黑" pitchFamily="34" charset="-122"/>
            </a:endParaRPr>
          </a:p>
          <a:p>
            <a:pPr marL="171450" indent="171450" fontAlgn="base">
              <a:lnSpc>
                <a:spcPct val="130000"/>
              </a:lnSpc>
              <a:spcBef>
                <a:spcPct val="0"/>
              </a:spcBef>
              <a:spcAft>
                <a:spcPct val="0"/>
              </a:spcAft>
              <a:buFont typeface="Wingdings" panose="05000000000000000000" pitchFamily="2" charset="2"/>
              <a:buChar char="Ø"/>
            </a:pPr>
            <a:r>
              <a:rPr lang="zh-CN" altLang="en-US" sz="1200" dirty="0" smtClean="0">
                <a:solidFill>
                  <a:srgbClr val="808080"/>
                </a:solidFill>
                <a:latin typeface="微软雅黑" pitchFamily="34" charset="-122"/>
                <a:ea typeface="微软雅黑" pitchFamily="34" charset="-122"/>
              </a:rPr>
              <a:t>进入鹤位详情可查看鹤位详细信息以及鹤位内车辆信息。</a:t>
            </a:r>
            <a:endParaRPr lang="en-US" altLang="zh-CN" sz="1200" dirty="0" smtClean="0">
              <a:solidFill>
                <a:srgbClr val="808080"/>
              </a:solidFill>
              <a:latin typeface="微软雅黑" pitchFamily="34" charset="-122"/>
              <a:ea typeface="微软雅黑" pitchFamily="34" charset="-122"/>
            </a:endParaRPr>
          </a:p>
        </p:txBody>
      </p:sp>
      <p:sp>
        <p:nvSpPr>
          <p:cNvPr id="23" name="椭圆 22"/>
          <p:cNvSpPr/>
          <p:nvPr/>
        </p:nvSpPr>
        <p:spPr>
          <a:xfrm>
            <a:off x="7667127" y="4082432"/>
            <a:ext cx="1008112" cy="504056"/>
          </a:xfrm>
          <a:prstGeom prst="ellipse">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600" b="1" dirty="0" smtClean="0">
                <a:solidFill>
                  <a:schemeClr val="bg1"/>
                </a:solidFill>
                <a:latin typeface="微软雅黑" pitchFamily="34" charset="-122"/>
                <a:ea typeface="微软雅黑" pitchFamily="34" charset="-122"/>
              </a:rPr>
              <a:t>结束</a:t>
            </a:r>
            <a:endParaRPr lang="zh-CN" altLang="en-US" sz="1600" b="1" dirty="0">
              <a:solidFill>
                <a:schemeClr val="bg1"/>
              </a:solidFill>
              <a:latin typeface="微软雅黑" pitchFamily="34" charset="-122"/>
              <a:ea typeface="微软雅黑" pitchFamily="34" charset="-122"/>
            </a:endParaRPr>
          </a:p>
        </p:txBody>
      </p:sp>
      <p:cxnSp>
        <p:nvCxnSpPr>
          <p:cNvPr id="25" name="直接箭头连接符 24"/>
          <p:cNvCxnSpPr>
            <a:endCxn id="23" idx="2"/>
          </p:cNvCxnSpPr>
          <p:nvPr/>
        </p:nvCxnSpPr>
        <p:spPr>
          <a:xfrm>
            <a:off x="6875039" y="4334460"/>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868144" y="4082432"/>
            <a:ext cx="1008112" cy="504056"/>
          </a:xfrm>
          <a:prstGeom prst="rect">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chemeClr val="bg1"/>
                </a:solidFill>
                <a:latin typeface="微软雅黑" pitchFamily="34" charset="-122"/>
                <a:ea typeface="微软雅黑" pitchFamily="34" charset="-122"/>
              </a:rPr>
              <a:t>查询鹤位与车辆详情</a:t>
            </a:r>
            <a:endParaRPr lang="zh-CN" altLang="en-US" sz="1200" b="1" dirty="0">
              <a:solidFill>
                <a:schemeClr val="bg1"/>
              </a:solidFill>
              <a:latin typeface="微软雅黑" pitchFamily="34" charset="-122"/>
              <a:ea typeface="微软雅黑" pitchFamily="34" charset="-122"/>
            </a:endParaRPr>
          </a:p>
        </p:txBody>
      </p:sp>
      <p:cxnSp>
        <p:nvCxnSpPr>
          <p:cNvPr id="24" name="直接箭头连接符 23"/>
          <p:cNvCxnSpPr/>
          <p:nvPr/>
        </p:nvCxnSpPr>
        <p:spPr>
          <a:xfrm flipV="1">
            <a:off x="5078963" y="4334460"/>
            <a:ext cx="792088" cy="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238009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195"/>
          <p:cNvSpPr txBox="1">
            <a:spLocks noChangeArrowheads="1"/>
          </p:cNvSpPr>
          <p:nvPr/>
        </p:nvSpPr>
        <p:spPr bwMode="auto">
          <a:xfrm>
            <a:off x="107504" y="8874"/>
            <a:ext cx="5895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400" dirty="0" smtClean="0">
                <a:solidFill>
                  <a:schemeClr val="bg1"/>
                </a:solidFill>
                <a:latin typeface="微软雅黑" pitchFamily="34" charset="-122"/>
                <a:ea typeface="微软雅黑" pitchFamily="34" charset="-122"/>
              </a:rPr>
              <a:t>移动办公</a:t>
            </a:r>
            <a:r>
              <a:rPr lang="en-US" altLang="zh-CN" sz="1400" dirty="0" smtClean="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鹤位</a:t>
            </a:r>
            <a:r>
              <a:rPr lang="zh-CN" altLang="en-US" sz="1400" dirty="0" smtClean="0">
                <a:solidFill>
                  <a:schemeClr val="bg1"/>
                </a:solidFill>
                <a:latin typeface="微软雅黑" pitchFamily="34" charset="-122"/>
                <a:ea typeface="微软雅黑" pitchFamily="34" charset="-122"/>
              </a:rPr>
              <a:t>查询</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原型图</a:t>
            </a:r>
            <a:r>
              <a:rPr lang="en-US" altLang="zh-CN" sz="1400" dirty="0" smtClean="0">
                <a:solidFill>
                  <a:schemeClr val="bg1"/>
                </a:solidFill>
                <a:latin typeface="微软雅黑" pitchFamily="34" charset="-122"/>
                <a:ea typeface="微软雅黑" pitchFamily="34" charset="-122"/>
              </a:rPr>
              <a:t>)</a:t>
            </a:r>
            <a:endParaRPr lang="zh-CN" altLang="en-US" sz="1400" dirty="0">
              <a:solidFill>
                <a:schemeClr val="bg1"/>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srcRect/>
          <a:stretch>
            <a:fillRect/>
          </a:stretch>
        </p:blipFill>
        <p:spPr bwMode="auto">
          <a:xfrm>
            <a:off x="285752" y="357172"/>
            <a:ext cx="8429652" cy="4495799"/>
          </a:xfrm>
          <a:prstGeom prst="rect">
            <a:avLst/>
          </a:prstGeom>
          <a:noFill/>
          <a:ln w="9525">
            <a:noFill/>
            <a:miter lim="800000"/>
            <a:headEnd/>
            <a:tailEnd/>
          </a:ln>
          <a:effectLst/>
        </p:spPr>
      </p:pic>
    </p:spTree>
    <p:extLst>
      <p:ext uri="{BB962C8B-B14F-4D97-AF65-F5344CB8AC3E}">
        <p14:creationId xmlns:p14="http://schemas.microsoft.com/office/powerpoint/2010/main" xmlns="" val="42238009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主页版式一">
  <a:themeElements>
    <a:clrScheme name="主色及一般色">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8EA2A9"/>
      </a:accent5>
      <a:accent6>
        <a:srgbClr val="AD053D"/>
      </a:accent6>
      <a:hlink>
        <a:srgbClr val="AD053D"/>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主页版式二">
  <a:themeElements>
    <a:clrScheme name="自定义 2">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8EA2A9"/>
      </a:accent5>
      <a:accent6>
        <a:srgbClr val="AD053D"/>
      </a:accent6>
      <a:hlink>
        <a:srgbClr val="AD053D"/>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主页版式三">
  <a:themeElements>
    <a:clrScheme name="自定义 2">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8EA2A9"/>
      </a:accent5>
      <a:accent6>
        <a:srgbClr val="AD053D"/>
      </a:accent6>
      <a:hlink>
        <a:srgbClr val="AD053D"/>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内页版式">
  <a:themeElements>
    <a:clrScheme name="自定义 2">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8EA2A9"/>
      </a:accent5>
      <a:accent6>
        <a:srgbClr val="AD053D"/>
      </a:accent6>
      <a:hlink>
        <a:srgbClr val="AD053D"/>
      </a:hlink>
      <a:folHlink>
        <a:srgbClr val="B2B2B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a:spPr>
      <a:bodyPr anchor="ctr">
        <a:sp3d/>
      </a:bodyPr>
      <a:lstStyle>
        <a:defPPr algn="ctr" eaLnBrk="0" fontAlgn="ctr" hangingPunct="0">
          <a:spcBef>
            <a:spcPts val="0"/>
          </a:spcBef>
          <a:spcAft>
            <a:spcPts val="0"/>
          </a:spcAft>
          <a:buClr>
            <a:srgbClr val="FF0000"/>
          </a:buClr>
          <a:buSzPct val="70000"/>
          <a:defRPr sz="1600" b="1">
            <a:solidFill>
              <a:schemeClr val="bg1"/>
            </a:solidFill>
            <a:latin typeface="微软雅黑" pitchFamily="34" charset="-122"/>
            <a:ea typeface="微软雅黑" pitchFamily="34" charset="-122"/>
          </a:defRPr>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4230</TotalTime>
  <Words>574</Words>
  <Application>Microsoft Office PowerPoint</Application>
  <PresentationFormat>全屏显示(16:9)</PresentationFormat>
  <Paragraphs>119</Paragraphs>
  <Slides>18</Slides>
  <Notes>15</Notes>
  <HiddenSlides>0</HiddenSlides>
  <MMClips>0</MMClips>
  <ScaleCrop>false</ScaleCrop>
  <HeadingPairs>
    <vt:vector size="4" baseType="variant">
      <vt:variant>
        <vt:lpstr>主题</vt:lpstr>
      </vt:variant>
      <vt:variant>
        <vt:i4>4</vt:i4>
      </vt:variant>
      <vt:variant>
        <vt:lpstr>幻灯片标题</vt:lpstr>
      </vt:variant>
      <vt:variant>
        <vt:i4>18</vt:i4>
      </vt:variant>
    </vt:vector>
  </HeadingPairs>
  <TitlesOfParts>
    <vt:vector size="22" baseType="lpstr">
      <vt:lpstr>主页版式一</vt:lpstr>
      <vt:lpstr>主页版式二</vt:lpstr>
      <vt:lpstr>主页版式三</vt:lpstr>
      <vt:lpstr>内页版式</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小June</dc:creator>
  <cp:lastModifiedBy>Dell Latitude 3440</cp:lastModifiedBy>
  <cp:revision>282</cp:revision>
  <dcterms:created xsi:type="dcterms:W3CDTF">2015-11-10T02:25:31Z</dcterms:created>
  <dcterms:modified xsi:type="dcterms:W3CDTF">2016-05-13T05:28:54Z</dcterms:modified>
</cp:coreProperties>
</file>